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601" r:id="rId2"/>
    <p:sldId id="602" r:id="rId3"/>
    <p:sldId id="603" r:id="rId4"/>
    <p:sldId id="604" r:id="rId5"/>
    <p:sldId id="605" r:id="rId6"/>
    <p:sldId id="606" r:id="rId7"/>
    <p:sldId id="607" r:id="rId8"/>
    <p:sldId id="608" r:id="rId9"/>
    <p:sldId id="609" r:id="rId10"/>
    <p:sldId id="610" r:id="rId11"/>
    <p:sldId id="611" r:id="rId12"/>
    <p:sldId id="612" r:id="rId13"/>
    <p:sldId id="613" r:id="rId14"/>
    <p:sldId id="614" r:id="rId15"/>
    <p:sldId id="615" r:id="rId16"/>
    <p:sldId id="616" r:id="rId17"/>
    <p:sldId id="617" r:id="rId18"/>
    <p:sldId id="618" r:id="rId19"/>
    <p:sldId id="619" r:id="rId20"/>
    <p:sldId id="620" r:id="rId21"/>
    <p:sldId id="62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28C"/>
    <a:srgbClr val="41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6E401-C578-4278-BBD5-D9FE33649B44}" type="datetimeFigureOut">
              <a:rPr lang="ru-RU"/>
              <a:t>24.05.2017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7BA2E-157C-43A2-B3D6-11561AE1B1C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4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7BA2E-157C-43A2-B3D6-11561AE1B1CD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7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6620"/>
            <a:ext cx="7772400" cy="275383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b" anchorCtr="0">
            <a:noAutofit/>
          </a:bodyPr>
          <a:lstStyle>
            <a:lvl1pPr>
              <a:lnSpc>
                <a:spcPts val="6500"/>
              </a:lnSpc>
              <a:defRPr sz="60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127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50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6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7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6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9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6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0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0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FB19-C192-BF47-AE3F-10B51A245FBB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EBE2B-2507-9745-AE07-46F5E2AFF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2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 Bold"/>
              </a:defRPr>
            </a:lvl1pPr>
          </a:lstStyle>
          <a:p>
            <a:fld id="{3656FB19-C192-BF47-AE3F-10B51A245FBB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 Bold"/>
              </a:defRPr>
            </a:lvl1pPr>
          </a:lstStyle>
          <a:p>
            <a:fld id="{0DBEBE2B-2507-9745-AE07-46F5E2AFF2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8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Next Bol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Next Bold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Next Bold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Next Bold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Next Bold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Next Bold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E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1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02" name="Laye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1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2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3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4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5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6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7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8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9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0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E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1489" y="980744"/>
            <a:ext cx="5143500" cy="5877256"/>
            <a:chOff x="1961489" y="980744"/>
            <a:chExt cx="5143500" cy="5877256"/>
          </a:xfrm>
        </p:grpSpPr>
        <p:sp>
          <p:nvSpPr>
            <p:cNvPr id="103" name="TextBox"/>
            <p:cNvSpPr txBox="1"/>
            <p:nvPr/>
          </p:nvSpPr>
          <p:spPr>
            <a:xfrm>
              <a:off x="1961489" y="980744"/>
              <a:ext cx="5143500" cy="587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Representative SET Computation-- BASIC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1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2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4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5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6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7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8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9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0" name="Layer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110973"/>
      </p:ext>
    </p:extLst>
  </p:cSld>
  <p:clrMapOvr>
    <a:masterClrMapping/>
  </p:clrMapOvr>
</p:sld>
</file>

<file path=ppt/theme/theme1.xml><?xml version="1.0" encoding="utf-8"?>
<a:theme xmlns:a="http://schemas.openxmlformats.org/drawingml/2006/main" name="FiftyThree">
  <a:themeElements>
    <a:clrScheme name="FiftyThree">
      <a:dk1>
        <a:srgbClr val="534F49"/>
      </a:dk1>
      <a:lt1>
        <a:srgbClr val="FFFCF5"/>
      </a:lt1>
      <a:dk2>
        <a:srgbClr val="312E2B"/>
      </a:dk2>
      <a:lt2>
        <a:srgbClr val="FFFCF5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ipstream">
      <a:majorFont>
        <a:latin typeface="Avenir Next Bold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Bold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FiftyThree.thmx</Template>
  <TotalTime>176</TotalTime>
  <Words>2</Words>
  <Application>Microsoft Office PowerPoint</Application>
  <PresentationFormat>Экран (4:3)</PresentationFormat>
  <Paragraphs>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FiftyThree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Bridger Maxwell</dc:creator>
  <cp:lastModifiedBy>Bridger Maxwell</cp:lastModifiedBy>
  <cp:revision>9</cp:revision>
  <dcterms:created xsi:type="dcterms:W3CDTF">2015-04-07T15:26:00Z</dcterms:created>
  <dcterms:modified xsi:type="dcterms:W3CDTF">2017-05-24T20:03:07Z</dcterms:modified>
</cp:coreProperties>
</file>