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1"/>
  </p:notesMasterIdLst>
  <p:handoutMasterIdLst>
    <p:handoutMasterId r:id="rId42"/>
  </p:handoutMasterIdLst>
  <p:sldIdLst>
    <p:sldId id="424" r:id="rId2"/>
    <p:sldId id="734" r:id="rId3"/>
    <p:sldId id="735" r:id="rId4"/>
    <p:sldId id="736" r:id="rId5"/>
    <p:sldId id="737" r:id="rId6"/>
    <p:sldId id="738" r:id="rId7"/>
    <p:sldId id="739" r:id="rId8"/>
    <p:sldId id="740" r:id="rId9"/>
    <p:sldId id="741" r:id="rId10"/>
    <p:sldId id="743" r:id="rId11"/>
    <p:sldId id="744" r:id="rId12"/>
    <p:sldId id="746" r:id="rId13"/>
    <p:sldId id="745" r:id="rId14"/>
    <p:sldId id="747" r:id="rId15"/>
    <p:sldId id="748" r:id="rId16"/>
    <p:sldId id="860" r:id="rId17"/>
    <p:sldId id="742" r:id="rId18"/>
    <p:sldId id="861" r:id="rId19"/>
    <p:sldId id="749" r:id="rId20"/>
    <p:sldId id="751" r:id="rId21"/>
    <p:sldId id="752" r:id="rId22"/>
    <p:sldId id="753" r:id="rId23"/>
    <p:sldId id="754" r:id="rId24"/>
    <p:sldId id="755" r:id="rId25"/>
    <p:sldId id="750" r:id="rId26"/>
    <p:sldId id="862" r:id="rId27"/>
    <p:sldId id="756" r:id="rId28"/>
    <p:sldId id="758" r:id="rId29"/>
    <p:sldId id="759" r:id="rId30"/>
    <p:sldId id="760" r:id="rId31"/>
    <p:sldId id="761" r:id="rId32"/>
    <p:sldId id="762" r:id="rId33"/>
    <p:sldId id="859" r:id="rId34"/>
    <p:sldId id="766" r:id="rId35"/>
    <p:sldId id="764" r:id="rId36"/>
    <p:sldId id="785" r:id="rId37"/>
    <p:sldId id="786" r:id="rId38"/>
    <p:sldId id="787" r:id="rId39"/>
    <p:sldId id="790" r:id="rId4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olaus Carrot" initials="NC" lastIdx="3" clrIdx="0">
    <p:extLst>
      <p:ext uri="{19B8F6BF-5375-455C-9EA6-DF929625EA0E}">
        <p15:presenceInfo xmlns:p15="http://schemas.microsoft.com/office/powerpoint/2012/main" userId="2c8075133c621538" providerId="Windows Live"/>
      </p:ext>
    </p:extLst>
  </p:cmAuthor>
  <p:cmAuthor id="2" name="Microsoft Office User" initials="MOU" lastIdx="2" clrIdx="1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99694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360" autoAdjust="0"/>
    <p:restoredTop sz="96006" autoAdjust="0"/>
  </p:normalViewPr>
  <p:slideViewPr>
    <p:cSldViewPr>
      <p:cViewPr varScale="1">
        <p:scale>
          <a:sx n="91" d="100"/>
          <a:sy n="91" d="100"/>
        </p:scale>
        <p:origin x="192" y="6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714" cy="465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814" y="0"/>
            <a:ext cx="3042714" cy="465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41392-2E20-4440-8D25-5985116F8BD6}" type="datetimeFigureOut">
              <a:rPr lang="en-CA" smtClean="0"/>
              <a:pPr/>
              <a:t>2021-12-11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416"/>
            <a:ext cx="3042714" cy="465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814" y="8842416"/>
            <a:ext cx="3042714" cy="465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485AD-3962-45F0-B0D0-1F2169562E0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334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25D12-D5CC-4F58-B344-81231D99A28C}" type="datetimeFigureOut">
              <a:rPr lang="en-US" smtClean="0"/>
              <a:pPr/>
              <a:t>12/11/21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4505A-1B29-4261-B5D1-3E5D4D4E9F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42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5491B-AF3E-46D0-90BE-BF4AB8C66DE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6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2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5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4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7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1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1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9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0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2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139C-1ABD-4662-B9C4-D8A9374562C7}" type="datetimeFigureOut">
              <a:rPr lang="en-US" smtClean="0"/>
              <a:pPr/>
              <a:t>12/11/21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9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9139C-1ABD-4662-B9C4-D8A9374562C7}" type="datetimeFigureOut">
              <a:rPr lang="en-US" smtClean="0"/>
              <a:pPr/>
              <a:t>12/11/21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5F454-AA98-4F87-B205-2C13476287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6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8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16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15.png"/><Relationship Id="rId5" Type="http://schemas.openxmlformats.org/officeDocument/2006/relationships/tags" Target="../tags/tag18.xml"/><Relationship Id="rId1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tags" Target="../tags/tag17.xml"/><Relationship Id="rId9" Type="http://schemas.openxmlformats.org/officeDocument/2006/relationships/image" Target="../media/image11.png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3.xml"/><Relationship Id="rId7" Type="http://schemas.openxmlformats.org/officeDocument/2006/relationships/image" Target="../media/image11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9.png"/><Relationship Id="rId5" Type="http://schemas.openxmlformats.org/officeDocument/2006/relationships/tags" Target="../tags/tag25.xml"/><Relationship Id="rId10" Type="http://schemas.openxmlformats.org/officeDocument/2006/relationships/image" Target="../media/image16.png"/><Relationship Id="rId4" Type="http://schemas.openxmlformats.org/officeDocument/2006/relationships/tags" Target="../tags/tag24.xml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8.xml"/><Relationship Id="rId7" Type="http://schemas.openxmlformats.org/officeDocument/2006/relationships/image" Target="../media/image11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0.png"/><Relationship Id="rId5" Type="http://schemas.openxmlformats.org/officeDocument/2006/relationships/tags" Target="../tags/tag30.xml"/><Relationship Id="rId10" Type="http://schemas.openxmlformats.org/officeDocument/2006/relationships/image" Target="../media/image16.png"/><Relationship Id="rId4" Type="http://schemas.openxmlformats.org/officeDocument/2006/relationships/tags" Target="../tags/tag29.xm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2.png"/><Relationship Id="rId3" Type="http://schemas.openxmlformats.org/officeDocument/2006/relationships/tags" Target="../tags/tag3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3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image" Target="../media/image21.png"/><Relationship Id="rId5" Type="http://schemas.openxmlformats.org/officeDocument/2006/relationships/tags" Target="../tags/tag35.xml"/><Relationship Id="rId10" Type="http://schemas.openxmlformats.org/officeDocument/2006/relationships/image" Target="../media/image16.png"/><Relationship Id="rId4" Type="http://schemas.openxmlformats.org/officeDocument/2006/relationships/tags" Target="../tags/tag34.xml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2.png"/><Relationship Id="rId3" Type="http://schemas.openxmlformats.org/officeDocument/2006/relationships/tags" Target="../tags/tag3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3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22.png"/><Relationship Id="rId5" Type="http://schemas.openxmlformats.org/officeDocument/2006/relationships/tags" Target="../tags/tag41.xml"/><Relationship Id="rId10" Type="http://schemas.openxmlformats.org/officeDocument/2006/relationships/image" Target="../media/image16.png"/><Relationship Id="rId4" Type="http://schemas.openxmlformats.org/officeDocument/2006/relationships/tags" Target="../tags/tag40.xml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3.pn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image" Target="../media/image23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16.png"/><Relationship Id="rId5" Type="http://schemas.openxmlformats.org/officeDocument/2006/relationships/tags" Target="../tags/tag47.xml"/><Relationship Id="rId1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tags" Target="../tags/tag46.xml"/><Relationship Id="rId9" Type="http://schemas.openxmlformats.org/officeDocument/2006/relationships/image" Target="../media/image14.png"/><Relationship Id="rId1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3.png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image" Target="../media/image24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image" Target="../media/image16.png"/><Relationship Id="rId5" Type="http://schemas.openxmlformats.org/officeDocument/2006/relationships/tags" Target="../tags/tag56.xml"/><Relationship Id="rId1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tags" Target="../tags/tag55.xml"/><Relationship Id="rId9" Type="http://schemas.openxmlformats.org/officeDocument/2006/relationships/image" Target="../media/image14.png"/><Relationship Id="rId1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3.png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image" Target="../media/image25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image" Target="../media/image16.png"/><Relationship Id="rId5" Type="http://schemas.openxmlformats.org/officeDocument/2006/relationships/tags" Target="../tags/tag63.xml"/><Relationship Id="rId1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tags" Target="../tags/tag62.xml"/><Relationship Id="rId9" Type="http://schemas.openxmlformats.org/officeDocument/2006/relationships/image" Target="../media/image14.png"/><Relationship Id="rId1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3.png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image" Target="../media/image26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image" Target="../media/image16.png"/><Relationship Id="rId5" Type="http://schemas.openxmlformats.org/officeDocument/2006/relationships/tags" Target="../tags/tag70.xml"/><Relationship Id="rId1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tags" Target="../tags/tag69.xml"/><Relationship Id="rId9" Type="http://schemas.openxmlformats.org/officeDocument/2006/relationships/image" Target="../media/image14.png"/><Relationship Id="rId1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3.png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../media/image27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16.png"/><Relationship Id="rId5" Type="http://schemas.openxmlformats.org/officeDocument/2006/relationships/tags" Target="../tags/tag77.xml"/><Relationship Id="rId1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tags" Target="../tags/tag76.xml"/><Relationship Id="rId9" Type="http://schemas.openxmlformats.org/officeDocument/2006/relationships/image" Target="../media/image14.png"/><Relationship Id="rId1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82.xml"/><Relationship Id="rId7" Type="http://schemas.openxmlformats.org/officeDocument/2006/relationships/image" Target="../media/image11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8.png"/><Relationship Id="rId5" Type="http://schemas.openxmlformats.org/officeDocument/2006/relationships/tags" Target="../tags/tag84.xml"/><Relationship Id="rId10" Type="http://schemas.openxmlformats.org/officeDocument/2006/relationships/image" Target="../media/image16.png"/><Relationship Id="rId4" Type="http://schemas.openxmlformats.org/officeDocument/2006/relationships/tags" Target="../tags/tag83.xml"/><Relationship Id="rId9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00.png"/><Relationship Id="rId7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5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3.png"/><Relationship Id="rId5" Type="http://schemas.openxmlformats.org/officeDocument/2006/relationships/tags" Target="../tags/tag6.xml"/><Relationship Id="rId10" Type="http://schemas.openxmlformats.org/officeDocument/2006/relationships/image" Target="../media/image12.png"/><Relationship Id="rId4" Type="http://schemas.openxmlformats.org/officeDocument/2006/relationships/tags" Target="../tags/tag5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1.xml"/><Relationship Id="rId7" Type="http://schemas.openxmlformats.org/officeDocument/2006/relationships/image" Target="../media/image11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7.png"/><Relationship Id="rId5" Type="http://schemas.openxmlformats.org/officeDocument/2006/relationships/tags" Target="../tags/tag13.xml"/><Relationship Id="rId10" Type="http://schemas.openxmlformats.org/officeDocument/2006/relationships/image" Target="../media/image16.png"/><Relationship Id="rId4" Type="http://schemas.openxmlformats.org/officeDocument/2006/relationships/tags" Target="../tags/tag12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0"/>
            <a:ext cx="9144000" cy="2187446"/>
          </a:xfrm>
          <a:solidFill>
            <a:schemeClr val="accent4"/>
          </a:solidFill>
          <a:ln w="76200" cmpd="sng">
            <a:solidFill>
              <a:schemeClr val="accent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dirty="0"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Аукционы с Одномерными Участниками</a:t>
            </a:r>
            <a:r>
              <a:rPr lang="en-SG" sz="4800" dirty="0"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4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05200"/>
            <a:ext cx="9144000" cy="2513680"/>
          </a:xfrm>
        </p:spPr>
        <p:txBody>
          <a:bodyPr>
            <a:noAutofit/>
          </a:bodyPr>
          <a:lstStyle/>
          <a:p>
            <a:r>
              <a:rPr lang="ru-RU" sz="2800" cap="small" dirty="0">
                <a:solidFill>
                  <a:schemeClr val="accent4"/>
                </a:solidFill>
              </a:rPr>
              <a:t>Лекция </a:t>
            </a:r>
            <a:r>
              <a:rPr lang="en-US" sz="2800" cap="small" dirty="0">
                <a:solidFill>
                  <a:schemeClr val="accent4"/>
                </a:solidFill>
              </a:rPr>
              <a:t>3</a:t>
            </a:r>
            <a:endParaRPr lang="en-US" sz="3600" b="1" cap="small" dirty="0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  <a:p>
            <a:r>
              <a:rPr lang="en-US" sz="2800" cap="small" dirty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Nick </a:t>
            </a:r>
            <a:r>
              <a:rPr lang="en-US" sz="2800" cap="small" dirty="0" err="1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Gravin</a:t>
            </a:r>
            <a:r>
              <a:rPr lang="en-US" sz="2800" cap="small" dirty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 </a:t>
            </a:r>
            <a:r>
              <a:rPr lang="en-US" sz="2000" cap="small" dirty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(</a:t>
            </a:r>
            <a:r>
              <a:rPr lang="ru-RU" sz="2000" cap="small" dirty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Николай </a:t>
            </a:r>
            <a:r>
              <a:rPr lang="ru-RU" sz="2000" cap="small" dirty="0" err="1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Гравин</a:t>
            </a:r>
            <a:r>
              <a:rPr lang="en-US" sz="2000" cap="small" dirty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)</a:t>
            </a:r>
          </a:p>
          <a:p>
            <a:pPr algn="l"/>
            <a:r>
              <a:rPr lang="en-US" sz="2800" cap="small" dirty="0"/>
              <a:t>		</a:t>
            </a:r>
            <a:endParaRPr lang="en-US" sz="2000" cap="small" dirty="0">
              <a:solidFill>
                <a:schemeClr val="accent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18473"/>
            <a:ext cx="9144000" cy="838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Mechanism and Game Design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3415843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rocess 9"/>
          <p:cNvSpPr/>
          <p:nvPr/>
        </p:nvSpPr>
        <p:spPr>
          <a:xfrm>
            <a:off x="1981199" y="4311129"/>
            <a:ext cx="3276600" cy="1241360"/>
          </a:xfrm>
          <a:prstGeom prst="flowChartProcess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981200" y="1676400"/>
            <a:ext cx="2" cy="387609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981201" y="5552489"/>
            <a:ext cx="5029199" cy="1011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1981200" y="2590800"/>
            <a:ext cx="4206287" cy="2961689"/>
          </a:xfrm>
          <a:custGeom>
            <a:avLst/>
            <a:gdLst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95575 w 3476625"/>
              <a:gd name="connsiteY37" fmla="*/ 542925 h 2447925"/>
              <a:gd name="connsiteX38" fmla="*/ 2743200 w 3476625"/>
              <a:gd name="connsiteY38" fmla="*/ 457200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43200 w 3476625"/>
              <a:gd name="connsiteY38" fmla="*/ 457200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09875 w 3476625"/>
              <a:gd name="connsiteY39" fmla="*/ 371475 h 2447925"/>
              <a:gd name="connsiteX40" fmla="*/ 2771775 w 3476625"/>
              <a:gd name="connsiteY40" fmla="*/ 285750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771775 w 3476625"/>
              <a:gd name="connsiteY40" fmla="*/ 285750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756030 w 3476625"/>
              <a:gd name="connsiteY40" fmla="*/ 277877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921357 w 3476625"/>
              <a:gd name="connsiteY40" fmla="*/ 30149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811139 w 3476625"/>
              <a:gd name="connsiteY40" fmla="*/ 262132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847975 w 3476625"/>
              <a:gd name="connsiteY40" fmla="*/ 180975 h 2447925"/>
              <a:gd name="connsiteX41" fmla="*/ 2867025 w 3476625"/>
              <a:gd name="connsiteY41" fmla="*/ 152400 h 2447925"/>
              <a:gd name="connsiteX42" fmla="*/ 2876550 w 3476625"/>
              <a:gd name="connsiteY42" fmla="*/ 123825 h 2447925"/>
              <a:gd name="connsiteX43" fmla="*/ 2895600 w 3476625"/>
              <a:gd name="connsiteY43" fmla="*/ 95250 h 2447925"/>
              <a:gd name="connsiteX44" fmla="*/ 2905125 w 3476625"/>
              <a:gd name="connsiteY44" fmla="*/ 66675 h 2447925"/>
              <a:gd name="connsiteX45" fmla="*/ 2924175 w 3476625"/>
              <a:gd name="connsiteY45" fmla="*/ 38100 h 2447925"/>
              <a:gd name="connsiteX46" fmla="*/ 2933700 w 3476625"/>
              <a:gd name="connsiteY46" fmla="*/ 0 h 2447925"/>
              <a:gd name="connsiteX47" fmla="*/ 3476625 w 3476625"/>
              <a:gd name="connsiteY47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47975 w 3476625"/>
              <a:gd name="connsiteY39" fmla="*/ 180975 h 2447925"/>
              <a:gd name="connsiteX40" fmla="*/ 2867025 w 3476625"/>
              <a:gd name="connsiteY40" fmla="*/ 152400 h 2447925"/>
              <a:gd name="connsiteX41" fmla="*/ 2876550 w 3476625"/>
              <a:gd name="connsiteY41" fmla="*/ 123825 h 2447925"/>
              <a:gd name="connsiteX42" fmla="*/ 2895600 w 3476625"/>
              <a:gd name="connsiteY42" fmla="*/ 95250 h 2447925"/>
              <a:gd name="connsiteX43" fmla="*/ 2905125 w 3476625"/>
              <a:gd name="connsiteY43" fmla="*/ 66675 h 2447925"/>
              <a:gd name="connsiteX44" fmla="*/ 2924175 w 3476625"/>
              <a:gd name="connsiteY44" fmla="*/ 38100 h 2447925"/>
              <a:gd name="connsiteX45" fmla="*/ 2933700 w 3476625"/>
              <a:gd name="connsiteY45" fmla="*/ 0 h 2447925"/>
              <a:gd name="connsiteX46" fmla="*/ 3476625 w 3476625"/>
              <a:gd name="connsiteY46" fmla="*/ 0 h 244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476625" h="2447925">
                <a:moveTo>
                  <a:pt x="0" y="2447925"/>
                </a:moveTo>
                <a:lnTo>
                  <a:pt x="790575" y="2447925"/>
                </a:lnTo>
                <a:lnTo>
                  <a:pt x="838200" y="2428875"/>
                </a:lnTo>
                <a:cubicBezTo>
                  <a:pt x="863600" y="2416175"/>
                  <a:pt x="888547" y="2402526"/>
                  <a:pt x="914400" y="2390775"/>
                </a:cubicBezTo>
                <a:cubicBezTo>
                  <a:pt x="955344" y="2372164"/>
                  <a:pt x="936425" y="2394825"/>
                  <a:pt x="971550" y="2352675"/>
                </a:cubicBezTo>
                <a:cubicBezTo>
                  <a:pt x="1005672" y="2311729"/>
                  <a:pt x="978646" y="2338483"/>
                  <a:pt x="1000125" y="2295525"/>
                </a:cubicBezTo>
                <a:cubicBezTo>
                  <a:pt x="1005245" y="2285286"/>
                  <a:pt x="1014526" y="2277411"/>
                  <a:pt x="1019175" y="2266950"/>
                </a:cubicBezTo>
                <a:cubicBezTo>
                  <a:pt x="1027330" y="2248600"/>
                  <a:pt x="1029245" y="2227761"/>
                  <a:pt x="1038225" y="2209800"/>
                </a:cubicBezTo>
                <a:cubicBezTo>
                  <a:pt x="1044575" y="2197100"/>
                  <a:pt x="1051682" y="2184751"/>
                  <a:pt x="1057275" y="2171700"/>
                </a:cubicBezTo>
                <a:cubicBezTo>
                  <a:pt x="1061230" y="2162472"/>
                  <a:pt x="1061231" y="2151479"/>
                  <a:pt x="1066800" y="2143125"/>
                </a:cubicBezTo>
                <a:cubicBezTo>
                  <a:pt x="1074272" y="2131917"/>
                  <a:pt x="1085850" y="2124075"/>
                  <a:pt x="1095375" y="2114550"/>
                </a:cubicBezTo>
                <a:lnTo>
                  <a:pt x="1114425" y="2057400"/>
                </a:lnTo>
                <a:cubicBezTo>
                  <a:pt x="1117600" y="2047875"/>
                  <a:pt x="1121981" y="2038670"/>
                  <a:pt x="1123950" y="2028825"/>
                </a:cubicBezTo>
                <a:cubicBezTo>
                  <a:pt x="1137413" y="1961509"/>
                  <a:pt x="1128355" y="1996559"/>
                  <a:pt x="1152525" y="1924050"/>
                </a:cubicBezTo>
                <a:lnTo>
                  <a:pt x="1171575" y="1866900"/>
                </a:lnTo>
                <a:cubicBezTo>
                  <a:pt x="1182520" y="1834065"/>
                  <a:pt x="1174000" y="1845425"/>
                  <a:pt x="1190625" y="1828800"/>
                </a:cubicBezTo>
                <a:lnTo>
                  <a:pt x="1800225" y="1600200"/>
                </a:lnTo>
                <a:lnTo>
                  <a:pt x="1857375" y="1562100"/>
                </a:lnTo>
                <a:cubicBezTo>
                  <a:pt x="1879600" y="1546225"/>
                  <a:pt x="1900630" y="1528527"/>
                  <a:pt x="1924050" y="1514475"/>
                </a:cubicBezTo>
                <a:cubicBezTo>
                  <a:pt x="1932659" y="1509309"/>
                  <a:pt x="1944912" y="1511378"/>
                  <a:pt x="1952625" y="1504950"/>
                </a:cubicBezTo>
                <a:cubicBezTo>
                  <a:pt x="1964821" y="1494787"/>
                  <a:pt x="1970580" y="1478650"/>
                  <a:pt x="1981200" y="1466850"/>
                </a:cubicBezTo>
                <a:cubicBezTo>
                  <a:pt x="2000126" y="1445821"/>
                  <a:pt x="2043088" y="1413328"/>
                  <a:pt x="2057400" y="1381125"/>
                </a:cubicBezTo>
                <a:cubicBezTo>
                  <a:pt x="2065555" y="1362775"/>
                  <a:pt x="2070100" y="1343025"/>
                  <a:pt x="2076450" y="1323975"/>
                </a:cubicBezTo>
                <a:cubicBezTo>
                  <a:pt x="2079625" y="1314450"/>
                  <a:pt x="2080406" y="1303754"/>
                  <a:pt x="2085975" y="1295400"/>
                </a:cubicBezTo>
                <a:lnTo>
                  <a:pt x="2105025" y="1266825"/>
                </a:lnTo>
                <a:cubicBezTo>
                  <a:pt x="2110463" y="1239634"/>
                  <a:pt x="2116004" y="1208003"/>
                  <a:pt x="2124075" y="1181100"/>
                </a:cubicBezTo>
                <a:cubicBezTo>
                  <a:pt x="2129845" y="1161866"/>
                  <a:pt x="2134145" y="1141911"/>
                  <a:pt x="2143125" y="1123950"/>
                </a:cubicBezTo>
                <a:cubicBezTo>
                  <a:pt x="2166665" y="1076870"/>
                  <a:pt x="2157685" y="1099320"/>
                  <a:pt x="2171700" y="1057275"/>
                </a:cubicBezTo>
                <a:cubicBezTo>
                  <a:pt x="2174875" y="1035050"/>
                  <a:pt x="2176822" y="1012615"/>
                  <a:pt x="2181225" y="990600"/>
                </a:cubicBezTo>
                <a:cubicBezTo>
                  <a:pt x="2183194" y="980755"/>
                  <a:pt x="2190035" y="972040"/>
                  <a:pt x="2190750" y="962025"/>
                </a:cubicBezTo>
                <a:cubicBezTo>
                  <a:pt x="2196410" y="882788"/>
                  <a:pt x="2187626" y="802325"/>
                  <a:pt x="2200275" y="723900"/>
                </a:cubicBezTo>
                <a:cubicBezTo>
                  <a:pt x="2203921" y="701297"/>
                  <a:pt x="2222186" y="682939"/>
                  <a:pt x="2238375" y="666750"/>
                </a:cubicBezTo>
                <a:cubicBezTo>
                  <a:pt x="2312150" y="592975"/>
                  <a:pt x="2275232" y="610014"/>
                  <a:pt x="2333625" y="590550"/>
                </a:cubicBezTo>
                <a:cubicBezTo>
                  <a:pt x="2343150" y="581025"/>
                  <a:pt x="2350152" y="567999"/>
                  <a:pt x="2362200" y="561975"/>
                </a:cubicBezTo>
                <a:cubicBezTo>
                  <a:pt x="2376680" y="554735"/>
                  <a:pt x="2394119" y="556377"/>
                  <a:pt x="2409825" y="552450"/>
                </a:cubicBezTo>
                <a:cubicBezTo>
                  <a:pt x="2419565" y="550015"/>
                  <a:pt x="2428660" y="545360"/>
                  <a:pt x="2438400" y="542925"/>
                </a:cubicBezTo>
                <a:cubicBezTo>
                  <a:pt x="2454106" y="538998"/>
                  <a:pt x="2470150" y="536575"/>
                  <a:pt x="2486025" y="533400"/>
                </a:cubicBezTo>
                <a:cubicBezTo>
                  <a:pt x="2555875" y="536575"/>
                  <a:pt x="2644775" y="503237"/>
                  <a:pt x="2686050" y="476250"/>
                </a:cubicBezTo>
                <a:cubicBezTo>
                  <a:pt x="2727325" y="449263"/>
                  <a:pt x="2706688" y="420687"/>
                  <a:pt x="2733675" y="371475"/>
                </a:cubicBezTo>
                <a:cubicBezTo>
                  <a:pt x="2760662" y="322263"/>
                  <a:pt x="2825750" y="217487"/>
                  <a:pt x="2847975" y="180975"/>
                </a:cubicBezTo>
                <a:cubicBezTo>
                  <a:pt x="2870200" y="144463"/>
                  <a:pt x="2861905" y="162639"/>
                  <a:pt x="2867025" y="152400"/>
                </a:cubicBezTo>
                <a:cubicBezTo>
                  <a:pt x="2871515" y="143420"/>
                  <a:pt x="2872060" y="132805"/>
                  <a:pt x="2876550" y="123825"/>
                </a:cubicBezTo>
                <a:cubicBezTo>
                  <a:pt x="2881670" y="113586"/>
                  <a:pt x="2890480" y="105489"/>
                  <a:pt x="2895600" y="95250"/>
                </a:cubicBezTo>
                <a:cubicBezTo>
                  <a:pt x="2900090" y="86270"/>
                  <a:pt x="2900635" y="75655"/>
                  <a:pt x="2905125" y="66675"/>
                </a:cubicBezTo>
                <a:cubicBezTo>
                  <a:pt x="2910245" y="56436"/>
                  <a:pt x="2919055" y="48339"/>
                  <a:pt x="2924175" y="38100"/>
                </a:cubicBezTo>
                <a:cubicBezTo>
                  <a:pt x="2934704" y="17042"/>
                  <a:pt x="2933700" y="16236"/>
                  <a:pt x="2933700" y="0"/>
                </a:cubicBezTo>
                <a:lnTo>
                  <a:pt x="3476625" y="0"/>
                </a:lnTo>
              </a:path>
            </a:pathLst>
          </a:custGeom>
          <a:noFill/>
          <a:ln w="508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22" name="Straight Connector 21"/>
          <p:cNvCxnSpPr>
            <a:stCxn id="14" idx="45"/>
          </p:cNvCxnSpPr>
          <p:nvPr/>
        </p:nvCxnSpPr>
        <p:spPr>
          <a:xfrm flipH="1" flipV="1">
            <a:off x="1981199" y="2590799"/>
            <a:ext cx="3549416" cy="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73" y="2895600"/>
            <a:ext cx="530286" cy="301714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H="1">
            <a:off x="1726972" y="3046455"/>
            <a:ext cx="457200" cy="1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257799" y="5405981"/>
            <a:ext cx="1" cy="313239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13" y="5881324"/>
            <a:ext cx="135314" cy="13714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000" y="2489313"/>
            <a:ext cx="102400" cy="20297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71" y="5451003"/>
            <a:ext cx="129829" cy="2084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52" y="1093662"/>
            <a:ext cx="1209295" cy="402286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457686" y="5410200"/>
            <a:ext cx="1" cy="313239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029" y="5820981"/>
            <a:ext cx="135314" cy="197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43" y="4149043"/>
            <a:ext cx="530286" cy="301714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1725142" y="4299898"/>
            <a:ext cx="457200" cy="1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563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1981200" y="2590800"/>
            <a:ext cx="4206287" cy="2961689"/>
          </a:xfrm>
          <a:custGeom>
            <a:avLst/>
            <a:gdLst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95575 w 3476625"/>
              <a:gd name="connsiteY37" fmla="*/ 542925 h 2447925"/>
              <a:gd name="connsiteX38" fmla="*/ 2743200 w 3476625"/>
              <a:gd name="connsiteY38" fmla="*/ 457200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43200 w 3476625"/>
              <a:gd name="connsiteY38" fmla="*/ 457200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09875 w 3476625"/>
              <a:gd name="connsiteY39" fmla="*/ 371475 h 2447925"/>
              <a:gd name="connsiteX40" fmla="*/ 2771775 w 3476625"/>
              <a:gd name="connsiteY40" fmla="*/ 285750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771775 w 3476625"/>
              <a:gd name="connsiteY40" fmla="*/ 285750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756030 w 3476625"/>
              <a:gd name="connsiteY40" fmla="*/ 277877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921357 w 3476625"/>
              <a:gd name="connsiteY40" fmla="*/ 30149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811139 w 3476625"/>
              <a:gd name="connsiteY40" fmla="*/ 262132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847975 w 3476625"/>
              <a:gd name="connsiteY40" fmla="*/ 180975 h 2447925"/>
              <a:gd name="connsiteX41" fmla="*/ 2867025 w 3476625"/>
              <a:gd name="connsiteY41" fmla="*/ 152400 h 2447925"/>
              <a:gd name="connsiteX42" fmla="*/ 2876550 w 3476625"/>
              <a:gd name="connsiteY42" fmla="*/ 123825 h 2447925"/>
              <a:gd name="connsiteX43" fmla="*/ 2895600 w 3476625"/>
              <a:gd name="connsiteY43" fmla="*/ 95250 h 2447925"/>
              <a:gd name="connsiteX44" fmla="*/ 2905125 w 3476625"/>
              <a:gd name="connsiteY44" fmla="*/ 66675 h 2447925"/>
              <a:gd name="connsiteX45" fmla="*/ 2924175 w 3476625"/>
              <a:gd name="connsiteY45" fmla="*/ 38100 h 2447925"/>
              <a:gd name="connsiteX46" fmla="*/ 2933700 w 3476625"/>
              <a:gd name="connsiteY46" fmla="*/ 0 h 2447925"/>
              <a:gd name="connsiteX47" fmla="*/ 3476625 w 3476625"/>
              <a:gd name="connsiteY47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47975 w 3476625"/>
              <a:gd name="connsiteY39" fmla="*/ 180975 h 2447925"/>
              <a:gd name="connsiteX40" fmla="*/ 2867025 w 3476625"/>
              <a:gd name="connsiteY40" fmla="*/ 152400 h 2447925"/>
              <a:gd name="connsiteX41" fmla="*/ 2876550 w 3476625"/>
              <a:gd name="connsiteY41" fmla="*/ 123825 h 2447925"/>
              <a:gd name="connsiteX42" fmla="*/ 2895600 w 3476625"/>
              <a:gd name="connsiteY42" fmla="*/ 95250 h 2447925"/>
              <a:gd name="connsiteX43" fmla="*/ 2905125 w 3476625"/>
              <a:gd name="connsiteY43" fmla="*/ 66675 h 2447925"/>
              <a:gd name="connsiteX44" fmla="*/ 2924175 w 3476625"/>
              <a:gd name="connsiteY44" fmla="*/ 38100 h 2447925"/>
              <a:gd name="connsiteX45" fmla="*/ 2933700 w 3476625"/>
              <a:gd name="connsiteY45" fmla="*/ 0 h 2447925"/>
              <a:gd name="connsiteX46" fmla="*/ 3476625 w 3476625"/>
              <a:gd name="connsiteY46" fmla="*/ 0 h 244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476625" h="2447925">
                <a:moveTo>
                  <a:pt x="0" y="2447925"/>
                </a:moveTo>
                <a:lnTo>
                  <a:pt x="790575" y="2447925"/>
                </a:lnTo>
                <a:lnTo>
                  <a:pt x="838200" y="2428875"/>
                </a:lnTo>
                <a:cubicBezTo>
                  <a:pt x="863600" y="2416175"/>
                  <a:pt x="888547" y="2402526"/>
                  <a:pt x="914400" y="2390775"/>
                </a:cubicBezTo>
                <a:cubicBezTo>
                  <a:pt x="955344" y="2372164"/>
                  <a:pt x="936425" y="2394825"/>
                  <a:pt x="971550" y="2352675"/>
                </a:cubicBezTo>
                <a:cubicBezTo>
                  <a:pt x="1005672" y="2311729"/>
                  <a:pt x="978646" y="2338483"/>
                  <a:pt x="1000125" y="2295525"/>
                </a:cubicBezTo>
                <a:cubicBezTo>
                  <a:pt x="1005245" y="2285286"/>
                  <a:pt x="1014526" y="2277411"/>
                  <a:pt x="1019175" y="2266950"/>
                </a:cubicBezTo>
                <a:cubicBezTo>
                  <a:pt x="1027330" y="2248600"/>
                  <a:pt x="1029245" y="2227761"/>
                  <a:pt x="1038225" y="2209800"/>
                </a:cubicBezTo>
                <a:cubicBezTo>
                  <a:pt x="1044575" y="2197100"/>
                  <a:pt x="1051682" y="2184751"/>
                  <a:pt x="1057275" y="2171700"/>
                </a:cubicBezTo>
                <a:cubicBezTo>
                  <a:pt x="1061230" y="2162472"/>
                  <a:pt x="1061231" y="2151479"/>
                  <a:pt x="1066800" y="2143125"/>
                </a:cubicBezTo>
                <a:cubicBezTo>
                  <a:pt x="1074272" y="2131917"/>
                  <a:pt x="1085850" y="2124075"/>
                  <a:pt x="1095375" y="2114550"/>
                </a:cubicBezTo>
                <a:lnTo>
                  <a:pt x="1114425" y="2057400"/>
                </a:lnTo>
                <a:cubicBezTo>
                  <a:pt x="1117600" y="2047875"/>
                  <a:pt x="1121981" y="2038670"/>
                  <a:pt x="1123950" y="2028825"/>
                </a:cubicBezTo>
                <a:cubicBezTo>
                  <a:pt x="1137413" y="1961509"/>
                  <a:pt x="1128355" y="1996559"/>
                  <a:pt x="1152525" y="1924050"/>
                </a:cubicBezTo>
                <a:lnTo>
                  <a:pt x="1171575" y="1866900"/>
                </a:lnTo>
                <a:cubicBezTo>
                  <a:pt x="1182520" y="1834065"/>
                  <a:pt x="1174000" y="1845425"/>
                  <a:pt x="1190625" y="1828800"/>
                </a:cubicBezTo>
                <a:lnTo>
                  <a:pt x="1800225" y="1600200"/>
                </a:lnTo>
                <a:lnTo>
                  <a:pt x="1857375" y="1562100"/>
                </a:lnTo>
                <a:cubicBezTo>
                  <a:pt x="1879600" y="1546225"/>
                  <a:pt x="1900630" y="1528527"/>
                  <a:pt x="1924050" y="1514475"/>
                </a:cubicBezTo>
                <a:cubicBezTo>
                  <a:pt x="1932659" y="1509309"/>
                  <a:pt x="1944912" y="1511378"/>
                  <a:pt x="1952625" y="1504950"/>
                </a:cubicBezTo>
                <a:cubicBezTo>
                  <a:pt x="1964821" y="1494787"/>
                  <a:pt x="1970580" y="1478650"/>
                  <a:pt x="1981200" y="1466850"/>
                </a:cubicBezTo>
                <a:cubicBezTo>
                  <a:pt x="2000126" y="1445821"/>
                  <a:pt x="2043088" y="1413328"/>
                  <a:pt x="2057400" y="1381125"/>
                </a:cubicBezTo>
                <a:cubicBezTo>
                  <a:pt x="2065555" y="1362775"/>
                  <a:pt x="2070100" y="1343025"/>
                  <a:pt x="2076450" y="1323975"/>
                </a:cubicBezTo>
                <a:cubicBezTo>
                  <a:pt x="2079625" y="1314450"/>
                  <a:pt x="2080406" y="1303754"/>
                  <a:pt x="2085975" y="1295400"/>
                </a:cubicBezTo>
                <a:lnTo>
                  <a:pt x="2105025" y="1266825"/>
                </a:lnTo>
                <a:cubicBezTo>
                  <a:pt x="2110463" y="1239634"/>
                  <a:pt x="2116004" y="1208003"/>
                  <a:pt x="2124075" y="1181100"/>
                </a:cubicBezTo>
                <a:cubicBezTo>
                  <a:pt x="2129845" y="1161866"/>
                  <a:pt x="2134145" y="1141911"/>
                  <a:pt x="2143125" y="1123950"/>
                </a:cubicBezTo>
                <a:cubicBezTo>
                  <a:pt x="2166665" y="1076870"/>
                  <a:pt x="2157685" y="1099320"/>
                  <a:pt x="2171700" y="1057275"/>
                </a:cubicBezTo>
                <a:cubicBezTo>
                  <a:pt x="2174875" y="1035050"/>
                  <a:pt x="2176822" y="1012615"/>
                  <a:pt x="2181225" y="990600"/>
                </a:cubicBezTo>
                <a:cubicBezTo>
                  <a:pt x="2183194" y="980755"/>
                  <a:pt x="2190035" y="972040"/>
                  <a:pt x="2190750" y="962025"/>
                </a:cubicBezTo>
                <a:cubicBezTo>
                  <a:pt x="2196410" y="882788"/>
                  <a:pt x="2187626" y="802325"/>
                  <a:pt x="2200275" y="723900"/>
                </a:cubicBezTo>
                <a:cubicBezTo>
                  <a:pt x="2203921" y="701297"/>
                  <a:pt x="2222186" y="682939"/>
                  <a:pt x="2238375" y="666750"/>
                </a:cubicBezTo>
                <a:cubicBezTo>
                  <a:pt x="2312150" y="592975"/>
                  <a:pt x="2275232" y="610014"/>
                  <a:pt x="2333625" y="590550"/>
                </a:cubicBezTo>
                <a:cubicBezTo>
                  <a:pt x="2343150" y="581025"/>
                  <a:pt x="2350152" y="567999"/>
                  <a:pt x="2362200" y="561975"/>
                </a:cubicBezTo>
                <a:cubicBezTo>
                  <a:pt x="2376680" y="554735"/>
                  <a:pt x="2394119" y="556377"/>
                  <a:pt x="2409825" y="552450"/>
                </a:cubicBezTo>
                <a:cubicBezTo>
                  <a:pt x="2419565" y="550015"/>
                  <a:pt x="2428660" y="545360"/>
                  <a:pt x="2438400" y="542925"/>
                </a:cubicBezTo>
                <a:cubicBezTo>
                  <a:pt x="2454106" y="538998"/>
                  <a:pt x="2470150" y="536575"/>
                  <a:pt x="2486025" y="533400"/>
                </a:cubicBezTo>
                <a:cubicBezTo>
                  <a:pt x="2555875" y="536575"/>
                  <a:pt x="2644775" y="503237"/>
                  <a:pt x="2686050" y="476250"/>
                </a:cubicBezTo>
                <a:cubicBezTo>
                  <a:pt x="2727325" y="449263"/>
                  <a:pt x="2706688" y="420687"/>
                  <a:pt x="2733675" y="371475"/>
                </a:cubicBezTo>
                <a:cubicBezTo>
                  <a:pt x="2760662" y="322263"/>
                  <a:pt x="2825750" y="217487"/>
                  <a:pt x="2847975" y="180975"/>
                </a:cubicBezTo>
                <a:cubicBezTo>
                  <a:pt x="2870200" y="144463"/>
                  <a:pt x="2861905" y="162639"/>
                  <a:pt x="2867025" y="152400"/>
                </a:cubicBezTo>
                <a:cubicBezTo>
                  <a:pt x="2871515" y="143420"/>
                  <a:pt x="2872060" y="132805"/>
                  <a:pt x="2876550" y="123825"/>
                </a:cubicBezTo>
                <a:cubicBezTo>
                  <a:pt x="2881670" y="113586"/>
                  <a:pt x="2890480" y="105489"/>
                  <a:pt x="2895600" y="95250"/>
                </a:cubicBezTo>
                <a:cubicBezTo>
                  <a:pt x="2900090" y="86270"/>
                  <a:pt x="2900635" y="75655"/>
                  <a:pt x="2905125" y="66675"/>
                </a:cubicBezTo>
                <a:cubicBezTo>
                  <a:pt x="2910245" y="56436"/>
                  <a:pt x="2919055" y="48339"/>
                  <a:pt x="2924175" y="38100"/>
                </a:cubicBezTo>
                <a:cubicBezTo>
                  <a:pt x="2934704" y="17042"/>
                  <a:pt x="2933700" y="16236"/>
                  <a:pt x="2933700" y="0"/>
                </a:cubicBezTo>
                <a:lnTo>
                  <a:pt x="3476625" y="0"/>
                </a:lnTo>
              </a:path>
            </a:pathLst>
          </a:custGeom>
          <a:noFill/>
          <a:ln w="508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Flowchart: Process 9"/>
          <p:cNvSpPr/>
          <p:nvPr/>
        </p:nvSpPr>
        <p:spPr>
          <a:xfrm>
            <a:off x="1981198" y="3056566"/>
            <a:ext cx="3297628" cy="2506034"/>
          </a:xfrm>
          <a:prstGeom prst="flowChartProcess">
            <a:avLst/>
          </a:prstGeom>
          <a:noFill/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981200" y="1676400"/>
            <a:ext cx="2" cy="387609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981201" y="5552489"/>
            <a:ext cx="5029199" cy="1011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45"/>
          </p:cNvCxnSpPr>
          <p:nvPr/>
        </p:nvCxnSpPr>
        <p:spPr>
          <a:xfrm flipH="1" flipV="1">
            <a:off x="1981199" y="2590799"/>
            <a:ext cx="3549416" cy="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73" y="2895600"/>
            <a:ext cx="530286" cy="301714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H="1">
            <a:off x="1726972" y="3046455"/>
            <a:ext cx="457200" cy="1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257799" y="5405981"/>
            <a:ext cx="1" cy="313239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13" y="5881324"/>
            <a:ext cx="135314" cy="13714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000" y="2489313"/>
            <a:ext cx="102400" cy="20297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71" y="5451003"/>
            <a:ext cx="129829" cy="2084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43" y="513648"/>
            <a:ext cx="4922514" cy="950857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1984168" y="3056825"/>
            <a:ext cx="3313823" cy="2516379"/>
          </a:xfrm>
          <a:custGeom>
            <a:avLst/>
            <a:gdLst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95575 w 3476625"/>
              <a:gd name="connsiteY37" fmla="*/ 542925 h 2447925"/>
              <a:gd name="connsiteX38" fmla="*/ 2743200 w 3476625"/>
              <a:gd name="connsiteY38" fmla="*/ 457200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43200 w 3476625"/>
              <a:gd name="connsiteY38" fmla="*/ 457200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09875 w 3476625"/>
              <a:gd name="connsiteY39" fmla="*/ 371475 h 2447925"/>
              <a:gd name="connsiteX40" fmla="*/ 2771775 w 3476625"/>
              <a:gd name="connsiteY40" fmla="*/ 285750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771775 w 3476625"/>
              <a:gd name="connsiteY40" fmla="*/ 285750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756030 w 3476625"/>
              <a:gd name="connsiteY40" fmla="*/ 277877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921357 w 3476625"/>
              <a:gd name="connsiteY40" fmla="*/ 30149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811139 w 3476625"/>
              <a:gd name="connsiteY40" fmla="*/ 262132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847975 w 3476625"/>
              <a:gd name="connsiteY40" fmla="*/ 180975 h 2447925"/>
              <a:gd name="connsiteX41" fmla="*/ 2867025 w 3476625"/>
              <a:gd name="connsiteY41" fmla="*/ 152400 h 2447925"/>
              <a:gd name="connsiteX42" fmla="*/ 2876550 w 3476625"/>
              <a:gd name="connsiteY42" fmla="*/ 123825 h 2447925"/>
              <a:gd name="connsiteX43" fmla="*/ 2895600 w 3476625"/>
              <a:gd name="connsiteY43" fmla="*/ 95250 h 2447925"/>
              <a:gd name="connsiteX44" fmla="*/ 2905125 w 3476625"/>
              <a:gd name="connsiteY44" fmla="*/ 66675 h 2447925"/>
              <a:gd name="connsiteX45" fmla="*/ 2924175 w 3476625"/>
              <a:gd name="connsiteY45" fmla="*/ 38100 h 2447925"/>
              <a:gd name="connsiteX46" fmla="*/ 2933700 w 3476625"/>
              <a:gd name="connsiteY46" fmla="*/ 0 h 2447925"/>
              <a:gd name="connsiteX47" fmla="*/ 3476625 w 3476625"/>
              <a:gd name="connsiteY47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47975 w 3476625"/>
              <a:gd name="connsiteY39" fmla="*/ 180975 h 2447925"/>
              <a:gd name="connsiteX40" fmla="*/ 2867025 w 3476625"/>
              <a:gd name="connsiteY40" fmla="*/ 152400 h 2447925"/>
              <a:gd name="connsiteX41" fmla="*/ 2876550 w 3476625"/>
              <a:gd name="connsiteY41" fmla="*/ 123825 h 2447925"/>
              <a:gd name="connsiteX42" fmla="*/ 2895600 w 3476625"/>
              <a:gd name="connsiteY42" fmla="*/ 95250 h 2447925"/>
              <a:gd name="connsiteX43" fmla="*/ 2905125 w 3476625"/>
              <a:gd name="connsiteY43" fmla="*/ 66675 h 2447925"/>
              <a:gd name="connsiteX44" fmla="*/ 2924175 w 3476625"/>
              <a:gd name="connsiteY44" fmla="*/ 38100 h 2447925"/>
              <a:gd name="connsiteX45" fmla="*/ 2933700 w 3476625"/>
              <a:gd name="connsiteY45" fmla="*/ 0 h 2447925"/>
              <a:gd name="connsiteX46" fmla="*/ 3476625 w 3476625"/>
              <a:gd name="connsiteY46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73038 w 3476625"/>
              <a:gd name="connsiteY38" fmla="*/ 308493 h 2447925"/>
              <a:gd name="connsiteX39" fmla="*/ 2847975 w 3476625"/>
              <a:gd name="connsiteY39" fmla="*/ 180975 h 2447925"/>
              <a:gd name="connsiteX40" fmla="*/ 2867025 w 3476625"/>
              <a:gd name="connsiteY40" fmla="*/ 152400 h 2447925"/>
              <a:gd name="connsiteX41" fmla="*/ 2876550 w 3476625"/>
              <a:gd name="connsiteY41" fmla="*/ 123825 h 2447925"/>
              <a:gd name="connsiteX42" fmla="*/ 2895600 w 3476625"/>
              <a:gd name="connsiteY42" fmla="*/ 95250 h 2447925"/>
              <a:gd name="connsiteX43" fmla="*/ 2905125 w 3476625"/>
              <a:gd name="connsiteY43" fmla="*/ 66675 h 2447925"/>
              <a:gd name="connsiteX44" fmla="*/ 2924175 w 3476625"/>
              <a:gd name="connsiteY44" fmla="*/ 38100 h 2447925"/>
              <a:gd name="connsiteX45" fmla="*/ 2933700 w 3476625"/>
              <a:gd name="connsiteY45" fmla="*/ 0 h 2447925"/>
              <a:gd name="connsiteX46" fmla="*/ 3476625 w 3476625"/>
              <a:gd name="connsiteY46" fmla="*/ 0 h 2447925"/>
              <a:gd name="connsiteX0" fmla="*/ 0 w 3476625"/>
              <a:gd name="connsiteY0" fmla="*/ 2634268 h 2634268"/>
              <a:gd name="connsiteX1" fmla="*/ 790575 w 3476625"/>
              <a:gd name="connsiteY1" fmla="*/ 2634268 h 2634268"/>
              <a:gd name="connsiteX2" fmla="*/ 838200 w 3476625"/>
              <a:gd name="connsiteY2" fmla="*/ 2615218 h 2634268"/>
              <a:gd name="connsiteX3" fmla="*/ 914400 w 3476625"/>
              <a:gd name="connsiteY3" fmla="*/ 2577118 h 2634268"/>
              <a:gd name="connsiteX4" fmla="*/ 971550 w 3476625"/>
              <a:gd name="connsiteY4" fmla="*/ 2539018 h 2634268"/>
              <a:gd name="connsiteX5" fmla="*/ 1000125 w 3476625"/>
              <a:gd name="connsiteY5" fmla="*/ 2481868 h 2634268"/>
              <a:gd name="connsiteX6" fmla="*/ 1019175 w 3476625"/>
              <a:gd name="connsiteY6" fmla="*/ 2453293 h 2634268"/>
              <a:gd name="connsiteX7" fmla="*/ 1038225 w 3476625"/>
              <a:gd name="connsiteY7" fmla="*/ 2396143 h 2634268"/>
              <a:gd name="connsiteX8" fmla="*/ 1057275 w 3476625"/>
              <a:gd name="connsiteY8" fmla="*/ 2358043 h 2634268"/>
              <a:gd name="connsiteX9" fmla="*/ 1066800 w 3476625"/>
              <a:gd name="connsiteY9" fmla="*/ 2329468 h 2634268"/>
              <a:gd name="connsiteX10" fmla="*/ 1095375 w 3476625"/>
              <a:gd name="connsiteY10" fmla="*/ 2300893 h 2634268"/>
              <a:gd name="connsiteX11" fmla="*/ 1114425 w 3476625"/>
              <a:gd name="connsiteY11" fmla="*/ 2243743 h 2634268"/>
              <a:gd name="connsiteX12" fmla="*/ 1123950 w 3476625"/>
              <a:gd name="connsiteY12" fmla="*/ 2215168 h 2634268"/>
              <a:gd name="connsiteX13" fmla="*/ 1152525 w 3476625"/>
              <a:gd name="connsiteY13" fmla="*/ 2110393 h 2634268"/>
              <a:gd name="connsiteX14" fmla="*/ 1171575 w 3476625"/>
              <a:gd name="connsiteY14" fmla="*/ 2053243 h 2634268"/>
              <a:gd name="connsiteX15" fmla="*/ 1190625 w 3476625"/>
              <a:gd name="connsiteY15" fmla="*/ 2015143 h 2634268"/>
              <a:gd name="connsiteX16" fmla="*/ 1800225 w 3476625"/>
              <a:gd name="connsiteY16" fmla="*/ 1786543 h 2634268"/>
              <a:gd name="connsiteX17" fmla="*/ 1857375 w 3476625"/>
              <a:gd name="connsiteY17" fmla="*/ 1748443 h 2634268"/>
              <a:gd name="connsiteX18" fmla="*/ 1924050 w 3476625"/>
              <a:gd name="connsiteY18" fmla="*/ 1700818 h 2634268"/>
              <a:gd name="connsiteX19" fmla="*/ 1952625 w 3476625"/>
              <a:gd name="connsiteY19" fmla="*/ 1691293 h 2634268"/>
              <a:gd name="connsiteX20" fmla="*/ 1981200 w 3476625"/>
              <a:gd name="connsiteY20" fmla="*/ 1653193 h 2634268"/>
              <a:gd name="connsiteX21" fmla="*/ 2057400 w 3476625"/>
              <a:gd name="connsiteY21" fmla="*/ 1567468 h 2634268"/>
              <a:gd name="connsiteX22" fmla="*/ 2076450 w 3476625"/>
              <a:gd name="connsiteY22" fmla="*/ 1510318 h 2634268"/>
              <a:gd name="connsiteX23" fmla="*/ 2085975 w 3476625"/>
              <a:gd name="connsiteY23" fmla="*/ 1481743 h 2634268"/>
              <a:gd name="connsiteX24" fmla="*/ 2105025 w 3476625"/>
              <a:gd name="connsiteY24" fmla="*/ 1453168 h 2634268"/>
              <a:gd name="connsiteX25" fmla="*/ 2124075 w 3476625"/>
              <a:gd name="connsiteY25" fmla="*/ 1367443 h 2634268"/>
              <a:gd name="connsiteX26" fmla="*/ 2143125 w 3476625"/>
              <a:gd name="connsiteY26" fmla="*/ 1310293 h 2634268"/>
              <a:gd name="connsiteX27" fmla="*/ 2171700 w 3476625"/>
              <a:gd name="connsiteY27" fmla="*/ 1243618 h 2634268"/>
              <a:gd name="connsiteX28" fmla="*/ 2181225 w 3476625"/>
              <a:gd name="connsiteY28" fmla="*/ 1176943 h 2634268"/>
              <a:gd name="connsiteX29" fmla="*/ 2190750 w 3476625"/>
              <a:gd name="connsiteY29" fmla="*/ 1148368 h 2634268"/>
              <a:gd name="connsiteX30" fmla="*/ 2200275 w 3476625"/>
              <a:gd name="connsiteY30" fmla="*/ 910243 h 2634268"/>
              <a:gd name="connsiteX31" fmla="*/ 2238375 w 3476625"/>
              <a:gd name="connsiteY31" fmla="*/ 853093 h 2634268"/>
              <a:gd name="connsiteX32" fmla="*/ 2333625 w 3476625"/>
              <a:gd name="connsiteY32" fmla="*/ 776893 h 2634268"/>
              <a:gd name="connsiteX33" fmla="*/ 2362200 w 3476625"/>
              <a:gd name="connsiteY33" fmla="*/ 748318 h 2634268"/>
              <a:gd name="connsiteX34" fmla="*/ 2409825 w 3476625"/>
              <a:gd name="connsiteY34" fmla="*/ 738793 h 2634268"/>
              <a:gd name="connsiteX35" fmla="*/ 2438400 w 3476625"/>
              <a:gd name="connsiteY35" fmla="*/ 729268 h 2634268"/>
              <a:gd name="connsiteX36" fmla="*/ 2486025 w 3476625"/>
              <a:gd name="connsiteY36" fmla="*/ 719743 h 2634268"/>
              <a:gd name="connsiteX37" fmla="*/ 2686050 w 3476625"/>
              <a:gd name="connsiteY37" fmla="*/ 662593 h 2634268"/>
              <a:gd name="connsiteX38" fmla="*/ 2773038 w 3476625"/>
              <a:gd name="connsiteY38" fmla="*/ 494836 h 2634268"/>
              <a:gd name="connsiteX39" fmla="*/ 2847975 w 3476625"/>
              <a:gd name="connsiteY39" fmla="*/ 367318 h 2634268"/>
              <a:gd name="connsiteX40" fmla="*/ 1843573 w 3476625"/>
              <a:gd name="connsiteY40" fmla="*/ 217 h 2634268"/>
              <a:gd name="connsiteX41" fmla="*/ 2876550 w 3476625"/>
              <a:gd name="connsiteY41" fmla="*/ 310168 h 2634268"/>
              <a:gd name="connsiteX42" fmla="*/ 2895600 w 3476625"/>
              <a:gd name="connsiteY42" fmla="*/ 281593 h 2634268"/>
              <a:gd name="connsiteX43" fmla="*/ 2905125 w 3476625"/>
              <a:gd name="connsiteY43" fmla="*/ 253018 h 2634268"/>
              <a:gd name="connsiteX44" fmla="*/ 2924175 w 3476625"/>
              <a:gd name="connsiteY44" fmla="*/ 224443 h 2634268"/>
              <a:gd name="connsiteX45" fmla="*/ 2933700 w 3476625"/>
              <a:gd name="connsiteY45" fmla="*/ 186343 h 2634268"/>
              <a:gd name="connsiteX46" fmla="*/ 3476625 w 3476625"/>
              <a:gd name="connsiteY46" fmla="*/ 186343 h 2634268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73038 w 3476625"/>
              <a:gd name="connsiteY38" fmla="*/ 308493 h 2447925"/>
              <a:gd name="connsiteX39" fmla="*/ 2847975 w 3476625"/>
              <a:gd name="connsiteY39" fmla="*/ 180975 h 2447925"/>
              <a:gd name="connsiteX40" fmla="*/ 2876550 w 3476625"/>
              <a:gd name="connsiteY40" fmla="*/ 123825 h 2447925"/>
              <a:gd name="connsiteX41" fmla="*/ 2895600 w 3476625"/>
              <a:gd name="connsiteY41" fmla="*/ 95250 h 2447925"/>
              <a:gd name="connsiteX42" fmla="*/ 2905125 w 3476625"/>
              <a:gd name="connsiteY42" fmla="*/ 66675 h 2447925"/>
              <a:gd name="connsiteX43" fmla="*/ 2924175 w 3476625"/>
              <a:gd name="connsiteY43" fmla="*/ 38100 h 2447925"/>
              <a:gd name="connsiteX44" fmla="*/ 2933700 w 3476625"/>
              <a:gd name="connsiteY44" fmla="*/ 0 h 2447925"/>
              <a:gd name="connsiteX45" fmla="*/ 3476625 w 3476625"/>
              <a:gd name="connsiteY45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73038 w 3476625"/>
              <a:gd name="connsiteY38" fmla="*/ 308493 h 2447925"/>
              <a:gd name="connsiteX39" fmla="*/ 2847975 w 3476625"/>
              <a:gd name="connsiteY39" fmla="*/ 180975 h 2447925"/>
              <a:gd name="connsiteX40" fmla="*/ 2895600 w 3476625"/>
              <a:gd name="connsiteY40" fmla="*/ 95250 h 2447925"/>
              <a:gd name="connsiteX41" fmla="*/ 2905125 w 3476625"/>
              <a:gd name="connsiteY41" fmla="*/ 66675 h 2447925"/>
              <a:gd name="connsiteX42" fmla="*/ 2924175 w 3476625"/>
              <a:gd name="connsiteY42" fmla="*/ 38100 h 2447925"/>
              <a:gd name="connsiteX43" fmla="*/ 2933700 w 3476625"/>
              <a:gd name="connsiteY43" fmla="*/ 0 h 2447925"/>
              <a:gd name="connsiteX44" fmla="*/ 3476625 w 3476625"/>
              <a:gd name="connsiteY44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73038 w 3476625"/>
              <a:gd name="connsiteY38" fmla="*/ 308493 h 2447925"/>
              <a:gd name="connsiteX39" fmla="*/ 2847975 w 3476625"/>
              <a:gd name="connsiteY39" fmla="*/ 180975 h 2447925"/>
              <a:gd name="connsiteX40" fmla="*/ 2895600 w 3476625"/>
              <a:gd name="connsiteY40" fmla="*/ 95250 h 2447925"/>
              <a:gd name="connsiteX41" fmla="*/ 2905125 w 3476625"/>
              <a:gd name="connsiteY41" fmla="*/ 66675 h 2447925"/>
              <a:gd name="connsiteX42" fmla="*/ 2924175 w 3476625"/>
              <a:gd name="connsiteY42" fmla="*/ 38100 h 2447925"/>
              <a:gd name="connsiteX43" fmla="*/ 3476625 w 3476625"/>
              <a:gd name="connsiteY43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73038 w 3476625"/>
              <a:gd name="connsiteY38" fmla="*/ 308493 h 2447925"/>
              <a:gd name="connsiteX39" fmla="*/ 2847975 w 3476625"/>
              <a:gd name="connsiteY39" fmla="*/ 180975 h 2447925"/>
              <a:gd name="connsiteX40" fmla="*/ 2895600 w 3476625"/>
              <a:gd name="connsiteY40" fmla="*/ 95250 h 2447925"/>
              <a:gd name="connsiteX41" fmla="*/ 2905125 w 3476625"/>
              <a:gd name="connsiteY41" fmla="*/ 66675 h 2447925"/>
              <a:gd name="connsiteX42" fmla="*/ 3476625 w 3476625"/>
              <a:gd name="connsiteY42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73038 w 3476625"/>
              <a:gd name="connsiteY38" fmla="*/ 308493 h 2447925"/>
              <a:gd name="connsiteX39" fmla="*/ 2847975 w 3476625"/>
              <a:gd name="connsiteY39" fmla="*/ 180975 h 2447925"/>
              <a:gd name="connsiteX40" fmla="*/ 2905125 w 3476625"/>
              <a:gd name="connsiteY40" fmla="*/ 66675 h 2447925"/>
              <a:gd name="connsiteX41" fmla="*/ 3476625 w 3476625"/>
              <a:gd name="connsiteY41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73038 w 3476625"/>
              <a:gd name="connsiteY38" fmla="*/ 308493 h 2447925"/>
              <a:gd name="connsiteX39" fmla="*/ 2847975 w 3476625"/>
              <a:gd name="connsiteY39" fmla="*/ 180975 h 2447925"/>
              <a:gd name="connsiteX40" fmla="*/ 3476625 w 3476625"/>
              <a:gd name="connsiteY40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25802 w 3476625"/>
              <a:gd name="connsiteY38" fmla="*/ 410838 h 2447925"/>
              <a:gd name="connsiteX39" fmla="*/ 2847975 w 3476625"/>
              <a:gd name="connsiteY39" fmla="*/ 180975 h 2447925"/>
              <a:gd name="connsiteX40" fmla="*/ 3476625 w 3476625"/>
              <a:gd name="connsiteY40" fmla="*/ 0 h 2447925"/>
              <a:gd name="connsiteX0" fmla="*/ 14516 w 3491141"/>
              <a:gd name="connsiteY0" fmla="*/ 2447925 h 2447925"/>
              <a:gd name="connsiteX1" fmla="*/ 805091 w 3491141"/>
              <a:gd name="connsiteY1" fmla="*/ 2447925 h 2447925"/>
              <a:gd name="connsiteX2" fmla="*/ 852716 w 3491141"/>
              <a:gd name="connsiteY2" fmla="*/ 2428875 h 2447925"/>
              <a:gd name="connsiteX3" fmla="*/ 928916 w 3491141"/>
              <a:gd name="connsiteY3" fmla="*/ 2390775 h 2447925"/>
              <a:gd name="connsiteX4" fmla="*/ 986066 w 3491141"/>
              <a:gd name="connsiteY4" fmla="*/ 2352675 h 2447925"/>
              <a:gd name="connsiteX5" fmla="*/ 1014641 w 3491141"/>
              <a:gd name="connsiteY5" fmla="*/ 2295525 h 2447925"/>
              <a:gd name="connsiteX6" fmla="*/ 1033691 w 3491141"/>
              <a:gd name="connsiteY6" fmla="*/ 2266950 h 2447925"/>
              <a:gd name="connsiteX7" fmla="*/ 1052741 w 3491141"/>
              <a:gd name="connsiteY7" fmla="*/ 2209800 h 2447925"/>
              <a:gd name="connsiteX8" fmla="*/ 1071791 w 3491141"/>
              <a:gd name="connsiteY8" fmla="*/ 2171700 h 2447925"/>
              <a:gd name="connsiteX9" fmla="*/ 1081316 w 3491141"/>
              <a:gd name="connsiteY9" fmla="*/ 2143125 h 2447925"/>
              <a:gd name="connsiteX10" fmla="*/ 1109891 w 3491141"/>
              <a:gd name="connsiteY10" fmla="*/ 2114550 h 2447925"/>
              <a:gd name="connsiteX11" fmla="*/ 1128941 w 3491141"/>
              <a:gd name="connsiteY11" fmla="*/ 2057400 h 2447925"/>
              <a:gd name="connsiteX12" fmla="*/ 1138466 w 3491141"/>
              <a:gd name="connsiteY12" fmla="*/ 2028825 h 2447925"/>
              <a:gd name="connsiteX13" fmla="*/ 1167041 w 3491141"/>
              <a:gd name="connsiteY13" fmla="*/ 1924050 h 2447925"/>
              <a:gd name="connsiteX14" fmla="*/ 1186091 w 3491141"/>
              <a:gd name="connsiteY14" fmla="*/ 1866900 h 2447925"/>
              <a:gd name="connsiteX15" fmla="*/ 1205141 w 3491141"/>
              <a:gd name="connsiteY15" fmla="*/ 1828800 h 2447925"/>
              <a:gd name="connsiteX16" fmla="*/ 1814741 w 3491141"/>
              <a:gd name="connsiteY16" fmla="*/ 1600200 h 2447925"/>
              <a:gd name="connsiteX17" fmla="*/ 1871891 w 3491141"/>
              <a:gd name="connsiteY17" fmla="*/ 1562100 h 2447925"/>
              <a:gd name="connsiteX18" fmla="*/ 1938566 w 3491141"/>
              <a:gd name="connsiteY18" fmla="*/ 1514475 h 2447925"/>
              <a:gd name="connsiteX19" fmla="*/ 1967141 w 3491141"/>
              <a:gd name="connsiteY19" fmla="*/ 1504950 h 2447925"/>
              <a:gd name="connsiteX20" fmla="*/ 1995716 w 3491141"/>
              <a:gd name="connsiteY20" fmla="*/ 1466850 h 2447925"/>
              <a:gd name="connsiteX21" fmla="*/ 2071916 w 3491141"/>
              <a:gd name="connsiteY21" fmla="*/ 1381125 h 2447925"/>
              <a:gd name="connsiteX22" fmla="*/ 2090966 w 3491141"/>
              <a:gd name="connsiteY22" fmla="*/ 1323975 h 2447925"/>
              <a:gd name="connsiteX23" fmla="*/ 2100491 w 3491141"/>
              <a:gd name="connsiteY23" fmla="*/ 1295400 h 2447925"/>
              <a:gd name="connsiteX24" fmla="*/ 2119541 w 3491141"/>
              <a:gd name="connsiteY24" fmla="*/ 1266825 h 2447925"/>
              <a:gd name="connsiteX25" fmla="*/ 2138591 w 3491141"/>
              <a:gd name="connsiteY25" fmla="*/ 1181100 h 2447925"/>
              <a:gd name="connsiteX26" fmla="*/ 2157641 w 3491141"/>
              <a:gd name="connsiteY26" fmla="*/ 1123950 h 2447925"/>
              <a:gd name="connsiteX27" fmla="*/ 2186216 w 3491141"/>
              <a:gd name="connsiteY27" fmla="*/ 1057275 h 2447925"/>
              <a:gd name="connsiteX28" fmla="*/ 2195741 w 3491141"/>
              <a:gd name="connsiteY28" fmla="*/ 990600 h 2447925"/>
              <a:gd name="connsiteX29" fmla="*/ 2205266 w 3491141"/>
              <a:gd name="connsiteY29" fmla="*/ 962025 h 2447925"/>
              <a:gd name="connsiteX30" fmla="*/ 2214791 w 3491141"/>
              <a:gd name="connsiteY30" fmla="*/ 723900 h 2447925"/>
              <a:gd name="connsiteX31" fmla="*/ 2252891 w 3491141"/>
              <a:gd name="connsiteY31" fmla="*/ 666750 h 2447925"/>
              <a:gd name="connsiteX32" fmla="*/ 2348141 w 3491141"/>
              <a:gd name="connsiteY32" fmla="*/ 590550 h 2447925"/>
              <a:gd name="connsiteX33" fmla="*/ 2376716 w 3491141"/>
              <a:gd name="connsiteY33" fmla="*/ 561975 h 2447925"/>
              <a:gd name="connsiteX34" fmla="*/ 2424341 w 3491141"/>
              <a:gd name="connsiteY34" fmla="*/ 552450 h 2447925"/>
              <a:gd name="connsiteX35" fmla="*/ 2452916 w 3491141"/>
              <a:gd name="connsiteY35" fmla="*/ 542925 h 2447925"/>
              <a:gd name="connsiteX36" fmla="*/ 2500541 w 3491141"/>
              <a:gd name="connsiteY36" fmla="*/ 533400 h 2447925"/>
              <a:gd name="connsiteX37" fmla="*/ 2700566 w 3491141"/>
              <a:gd name="connsiteY37" fmla="*/ 476250 h 2447925"/>
              <a:gd name="connsiteX38" fmla="*/ 2740318 w 3491141"/>
              <a:gd name="connsiteY38" fmla="*/ 410838 h 2447925"/>
              <a:gd name="connsiteX39" fmla="*/ 4699 w 3491141"/>
              <a:gd name="connsiteY39" fmla="*/ 385666 h 2447925"/>
              <a:gd name="connsiteX40" fmla="*/ 3491141 w 3491141"/>
              <a:gd name="connsiteY40" fmla="*/ 0 h 2447925"/>
              <a:gd name="connsiteX0" fmla="*/ 235978 w 3160078"/>
              <a:gd name="connsiteY0" fmla="*/ 2211266 h 2228089"/>
              <a:gd name="connsiteX1" fmla="*/ 1026553 w 3160078"/>
              <a:gd name="connsiteY1" fmla="*/ 2211266 h 2228089"/>
              <a:gd name="connsiteX2" fmla="*/ 1074178 w 3160078"/>
              <a:gd name="connsiteY2" fmla="*/ 2192216 h 2228089"/>
              <a:gd name="connsiteX3" fmla="*/ 1150378 w 3160078"/>
              <a:gd name="connsiteY3" fmla="*/ 2154116 h 2228089"/>
              <a:gd name="connsiteX4" fmla="*/ 1207528 w 3160078"/>
              <a:gd name="connsiteY4" fmla="*/ 2116016 h 2228089"/>
              <a:gd name="connsiteX5" fmla="*/ 1236103 w 3160078"/>
              <a:gd name="connsiteY5" fmla="*/ 2058866 h 2228089"/>
              <a:gd name="connsiteX6" fmla="*/ 1255153 w 3160078"/>
              <a:gd name="connsiteY6" fmla="*/ 2030291 h 2228089"/>
              <a:gd name="connsiteX7" fmla="*/ 1274203 w 3160078"/>
              <a:gd name="connsiteY7" fmla="*/ 1973141 h 2228089"/>
              <a:gd name="connsiteX8" fmla="*/ 1293253 w 3160078"/>
              <a:gd name="connsiteY8" fmla="*/ 1935041 h 2228089"/>
              <a:gd name="connsiteX9" fmla="*/ 1302778 w 3160078"/>
              <a:gd name="connsiteY9" fmla="*/ 1906466 h 2228089"/>
              <a:gd name="connsiteX10" fmla="*/ 1331353 w 3160078"/>
              <a:gd name="connsiteY10" fmla="*/ 1877891 h 2228089"/>
              <a:gd name="connsiteX11" fmla="*/ 1350403 w 3160078"/>
              <a:gd name="connsiteY11" fmla="*/ 1820741 h 2228089"/>
              <a:gd name="connsiteX12" fmla="*/ 1359928 w 3160078"/>
              <a:gd name="connsiteY12" fmla="*/ 1792166 h 2228089"/>
              <a:gd name="connsiteX13" fmla="*/ 1388503 w 3160078"/>
              <a:gd name="connsiteY13" fmla="*/ 1687391 h 2228089"/>
              <a:gd name="connsiteX14" fmla="*/ 1407553 w 3160078"/>
              <a:gd name="connsiteY14" fmla="*/ 1630241 h 2228089"/>
              <a:gd name="connsiteX15" fmla="*/ 1426603 w 3160078"/>
              <a:gd name="connsiteY15" fmla="*/ 1592141 h 2228089"/>
              <a:gd name="connsiteX16" fmla="*/ 2036203 w 3160078"/>
              <a:gd name="connsiteY16" fmla="*/ 1363541 h 2228089"/>
              <a:gd name="connsiteX17" fmla="*/ 2093353 w 3160078"/>
              <a:gd name="connsiteY17" fmla="*/ 1325441 h 2228089"/>
              <a:gd name="connsiteX18" fmla="*/ 2160028 w 3160078"/>
              <a:gd name="connsiteY18" fmla="*/ 1277816 h 2228089"/>
              <a:gd name="connsiteX19" fmla="*/ 2188603 w 3160078"/>
              <a:gd name="connsiteY19" fmla="*/ 1268291 h 2228089"/>
              <a:gd name="connsiteX20" fmla="*/ 2217178 w 3160078"/>
              <a:gd name="connsiteY20" fmla="*/ 1230191 h 2228089"/>
              <a:gd name="connsiteX21" fmla="*/ 2293378 w 3160078"/>
              <a:gd name="connsiteY21" fmla="*/ 1144466 h 2228089"/>
              <a:gd name="connsiteX22" fmla="*/ 2312428 w 3160078"/>
              <a:gd name="connsiteY22" fmla="*/ 1087316 h 2228089"/>
              <a:gd name="connsiteX23" fmla="*/ 2321953 w 3160078"/>
              <a:gd name="connsiteY23" fmla="*/ 1058741 h 2228089"/>
              <a:gd name="connsiteX24" fmla="*/ 2341003 w 3160078"/>
              <a:gd name="connsiteY24" fmla="*/ 1030166 h 2228089"/>
              <a:gd name="connsiteX25" fmla="*/ 2360053 w 3160078"/>
              <a:gd name="connsiteY25" fmla="*/ 944441 h 2228089"/>
              <a:gd name="connsiteX26" fmla="*/ 2379103 w 3160078"/>
              <a:gd name="connsiteY26" fmla="*/ 887291 h 2228089"/>
              <a:gd name="connsiteX27" fmla="*/ 2407678 w 3160078"/>
              <a:gd name="connsiteY27" fmla="*/ 820616 h 2228089"/>
              <a:gd name="connsiteX28" fmla="*/ 2417203 w 3160078"/>
              <a:gd name="connsiteY28" fmla="*/ 753941 h 2228089"/>
              <a:gd name="connsiteX29" fmla="*/ 2426728 w 3160078"/>
              <a:gd name="connsiteY29" fmla="*/ 725366 h 2228089"/>
              <a:gd name="connsiteX30" fmla="*/ 2436253 w 3160078"/>
              <a:gd name="connsiteY30" fmla="*/ 487241 h 2228089"/>
              <a:gd name="connsiteX31" fmla="*/ 2474353 w 3160078"/>
              <a:gd name="connsiteY31" fmla="*/ 430091 h 2228089"/>
              <a:gd name="connsiteX32" fmla="*/ 2569603 w 3160078"/>
              <a:gd name="connsiteY32" fmla="*/ 353891 h 2228089"/>
              <a:gd name="connsiteX33" fmla="*/ 2598178 w 3160078"/>
              <a:gd name="connsiteY33" fmla="*/ 325316 h 2228089"/>
              <a:gd name="connsiteX34" fmla="*/ 2645803 w 3160078"/>
              <a:gd name="connsiteY34" fmla="*/ 315791 h 2228089"/>
              <a:gd name="connsiteX35" fmla="*/ 2674378 w 3160078"/>
              <a:gd name="connsiteY35" fmla="*/ 306266 h 2228089"/>
              <a:gd name="connsiteX36" fmla="*/ 2722003 w 3160078"/>
              <a:gd name="connsiteY36" fmla="*/ 296741 h 2228089"/>
              <a:gd name="connsiteX37" fmla="*/ 2922028 w 3160078"/>
              <a:gd name="connsiteY37" fmla="*/ 239591 h 2228089"/>
              <a:gd name="connsiteX38" fmla="*/ 2961780 w 3160078"/>
              <a:gd name="connsiteY38" fmla="*/ 174179 h 2228089"/>
              <a:gd name="connsiteX39" fmla="*/ 226161 w 3160078"/>
              <a:gd name="connsiteY39" fmla="*/ 149007 h 2228089"/>
              <a:gd name="connsiteX40" fmla="*/ 248614 w 3160078"/>
              <a:gd name="connsiteY40" fmla="*/ 2227496 h 2228089"/>
              <a:gd name="connsiteX0" fmla="*/ 204527 w 3128627"/>
              <a:gd name="connsiteY0" fmla="*/ 2211266 h 2242351"/>
              <a:gd name="connsiteX1" fmla="*/ 995102 w 3128627"/>
              <a:gd name="connsiteY1" fmla="*/ 2211266 h 2242351"/>
              <a:gd name="connsiteX2" fmla="*/ 1042727 w 3128627"/>
              <a:gd name="connsiteY2" fmla="*/ 2192216 h 2242351"/>
              <a:gd name="connsiteX3" fmla="*/ 1118927 w 3128627"/>
              <a:gd name="connsiteY3" fmla="*/ 2154116 h 2242351"/>
              <a:gd name="connsiteX4" fmla="*/ 1176077 w 3128627"/>
              <a:gd name="connsiteY4" fmla="*/ 2116016 h 2242351"/>
              <a:gd name="connsiteX5" fmla="*/ 1204652 w 3128627"/>
              <a:gd name="connsiteY5" fmla="*/ 2058866 h 2242351"/>
              <a:gd name="connsiteX6" fmla="*/ 1223702 w 3128627"/>
              <a:gd name="connsiteY6" fmla="*/ 2030291 h 2242351"/>
              <a:gd name="connsiteX7" fmla="*/ 1242752 w 3128627"/>
              <a:gd name="connsiteY7" fmla="*/ 1973141 h 2242351"/>
              <a:gd name="connsiteX8" fmla="*/ 1261802 w 3128627"/>
              <a:gd name="connsiteY8" fmla="*/ 1935041 h 2242351"/>
              <a:gd name="connsiteX9" fmla="*/ 1271327 w 3128627"/>
              <a:gd name="connsiteY9" fmla="*/ 1906466 h 2242351"/>
              <a:gd name="connsiteX10" fmla="*/ 1299902 w 3128627"/>
              <a:gd name="connsiteY10" fmla="*/ 1877891 h 2242351"/>
              <a:gd name="connsiteX11" fmla="*/ 1318952 w 3128627"/>
              <a:gd name="connsiteY11" fmla="*/ 1820741 h 2242351"/>
              <a:gd name="connsiteX12" fmla="*/ 1328477 w 3128627"/>
              <a:gd name="connsiteY12" fmla="*/ 1792166 h 2242351"/>
              <a:gd name="connsiteX13" fmla="*/ 1357052 w 3128627"/>
              <a:gd name="connsiteY13" fmla="*/ 1687391 h 2242351"/>
              <a:gd name="connsiteX14" fmla="*/ 1376102 w 3128627"/>
              <a:gd name="connsiteY14" fmla="*/ 1630241 h 2242351"/>
              <a:gd name="connsiteX15" fmla="*/ 1395152 w 3128627"/>
              <a:gd name="connsiteY15" fmla="*/ 1592141 h 2242351"/>
              <a:gd name="connsiteX16" fmla="*/ 2004752 w 3128627"/>
              <a:gd name="connsiteY16" fmla="*/ 1363541 h 2242351"/>
              <a:gd name="connsiteX17" fmla="*/ 2061902 w 3128627"/>
              <a:gd name="connsiteY17" fmla="*/ 1325441 h 2242351"/>
              <a:gd name="connsiteX18" fmla="*/ 2128577 w 3128627"/>
              <a:gd name="connsiteY18" fmla="*/ 1277816 h 2242351"/>
              <a:gd name="connsiteX19" fmla="*/ 2157152 w 3128627"/>
              <a:gd name="connsiteY19" fmla="*/ 1268291 h 2242351"/>
              <a:gd name="connsiteX20" fmla="*/ 2185727 w 3128627"/>
              <a:gd name="connsiteY20" fmla="*/ 1230191 h 2242351"/>
              <a:gd name="connsiteX21" fmla="*/ 2261927 w 3128627"/>
              <a:gd name="connsiteY21" fmla="*/ 1144466 h 2242351"/>
              <a:gd name="connsiteX22" fmla="*/ 2280977 w 3128627"/>
              <a:gd name="connsiteY22" fmla="*/ 1087316 h 2242351"/>
              <a:gd name="connsiteX23" fmla="*/ 2290502 w 3128627"/>
              <a:gd name="connsiteY23" fmla="*/ 1058741 h 2242351"/>
              <a:gd name="connsiteX24" fmla="*/ 2309552 w 3128627"/>
              <a:gd name="connsiteY24" fmla="*/ 1030166 h 2242351"/>
              <a:gd name="connsiteX25" fmla="*/ 2328602 w 3128627"/>
              <a:gd name="connsiteY25" fmla="*/ 944441 h 2242351"/>
              <a:gd name="connsiteX26" fmla="*/ 2347652 w 3128627"/>
              <a:gd name="connsiteY26" fmla="*/ 887291 h 2242351"/>
              <a:gd name="connsiteX27" fmla="*/ 2376227 w 3128627"/>
              <a:gd name="connsiteY27" fmla="*/ 820616 h 2242351"/>
              <a:gd name="connsiteX28" fmla="*/ 2385752 w 3128627"/>
              <a:gd name="connsiteY28" fmla="*/ 753941 h 2242351"/>
              <a:gd name="connsiteX29" fmla="*/ 2395277 w 3128627"/>
              <a:gd name="connsiteY29" fmla="*/ 725366 h 2242351"/>
              <a:gd name="connsiteX30" fmla="*/ 2404802 w 3128627"/>
              <a:gd name="connsiteY30" fmla="*/ 487241 h 2242351"/>
              <a:gd name="connsiteX31" fmla="*/ 2442902 w 3128627"/>
              <a:gd name="connsiteY31" fmla="*/ 430091 h 2242351"/>
              <a:gd name="connsiteX32" fmla="*/ 2538152 w 3128627"/>
              <a:gd name="connsiteY32" fmla="*/ 353891 h 2242351"/>
              <a:gd name="connsiteX33" fmla="*/ 2566727 w 3128627"/>
              <a:gd name="connsiteY33" fmla="*/ 325316 h 2242351"/>
              <a:gd name="connsiteX34" fmla="*/ 2614352 w 3128627"/>
              <a:gd name="connsiteY34" fmla="*/ 315791 h 2242351"/>
              <a:gd name="connsiteX35" fmla="*/ 2642927 w 3128627"/>
              <a:gd name="connsiteY35" fmla="*/ 306266 h 2242351"/>
              <a:gd name="connsiteX36" fmla="*/ 2690552 w 3128627"/>
              <a:gd name="connsiteY36" fmla="*/ 296741 h 2242351"/>
              <a:gd name="connsiteX37" fmla="*/ 2890577 w 3128627"/>
              <a:gd name="connsiteY37" fmla="*/ 239591 h 2242351"/>
              <a:gd name="connsiteX38" fmla="*/ 2930329 w 3128627"/>
              <a:gd name="connsiteY38" fmla="*/ 174179 h 2242351"/>
              <a:gd name="connsiteX39" fmla="*/ 194710 w 3128627"/>
              <a:gd name="connsiteY39" fmla="*/ 149007 h 2242351"/>
              <a:gd name="connsiteX40" fmla="*/ 217163 w 3128627"/>
              <a:gd name="connsiteY40" fmla="*/ 2227496 h 2242351"/>
              <a:gd name="connsiteX0" fmla="*/ 124383 w 3048483"/>
              <a:gd name="connsiteY0" fmla="*/ 2075343 h 2107600"/>
              <a:gd name="connsiteX1" fmla="*/ 914958 w 3048483"/>
              <a:gd name="connsiteY1" fmla="*/ 2075343 h 2107600"/>
              <a:gd name="connsiteX2" fmla="*/ 962583 w 3048483"/>
              <a:gd name="connsiteY2" fmla="*/ 2056293 h 2107600"/>
              <a:gd name="connsiteX3" fmla="*/ 1038783 w 3048483"/>
              <a:gd name="connsiteY3" fmla="*/ 2018193 h 2107600"/>
              <a:gd name="connsiteX4" fmla="*/ 1095933 w 3048483"/>
              <a:gd name="connsiteY4" fmla="*/ 1980093 h 2107600"/>
              <a:gd name="connsiteX5" fmla="*/ 1124508 w 3048483"/>
              <a:gd name="connsiteY5" fmla="*/ 1922943 h 2107600"/>
              <a:gd name="connsiteX6" fmla="*/ 1143558 w 3048483"/>
              <a:gd name="connsiteY6" fmla="*/ 1894368 h 2107600"/>
              <a:gd name="connsiteX7" fmla="*/ 1162608 w 3048483"/>
              <a:gd name="connsiteY7" fmla="*/ 1837218 h 2107600"/>
              <a:gd name="connsiteX8" fmla="*/ 1181658 w 3048483"/>
              <a:gd name="connsiteY8" fmla="*/ 1799118 h 2107600"/>
              <a:gd name="connsiteX9" fmla="*/ 1191183 w 3048483"/>
              <a:gd name="connsiteY9" fmla="*/ 1770543 h 2107600"/>
              <a:gd name="connsiteX10" fmla="*/ 1219758 w 3048483"/>
              <a:gd name="connsiteY10" fmla="*/ 1741968 h 2107600"/>
              <a:gd name="connsiteX11" fmla="*/ 1238808 w 3048483"/>
              <a:gd name="connsiteY11" fmla="*/ 1684818 h 2107600"/>
              <a:gd name="connsiteX12" fmla="*/ 1248333 w 3048483"/>
              <a:gd name="connsiteY12" fmla="*/ 1656243 h 2107600"/>
              <a:gd name="connsiteX13" fmla="*/ 1276908 w 3048483"/>
              <a:gd name="connsiteY13" fmla="*/ 1551468 h 2107600"/>
              <a:gd name="connsiteX14" fmla="*/ 1295958 w 3048483"/>
              <a:gd name="connsiteY14" fmla="*/ 1494318 h 2107600"/>
              <a:gd name="connsiteX15" fmla="*/ 1315008 w 3048483"/>
              <a:gd name="connsiteY15" fmla="*/ 1456218 h 2107600"/>
              <a:gd name="connsiteX16" fmla="*/ 1924608 w 3048483"/>
              <a:gd name="connsiteY16" fmla="*/ 1227618 h 2107600"/>
              <a:gd name="connsiteX17" fmla="*/ 1981758 w 3048483"/>
              <a:gd name="connsiteY17" fmla="*/ 1189518 h 2107600"/>
              <a:gd name="connsiteX18" fmla="*/ 2048433 w 3048483"/>
              <a:gd name="connsiteY18" fmla="*/ 1141893 h 2107600"/>
              <a:gd name="connsiteX19" fmla="*/ 2077008 w 3048483"/>
              <a:gd name="connsiteY19" fmla="*/ 1132368 h 2107600"/>
              <a:gd name="connsiteX20" fmla="*/ 2105583 w 3048483"/>
              <a:gd name="connsiteY20" fmla="*/ 1094268 h 2107600"/>
              <a:gd name="connsiteX21" fmla="*/ 2181783 w 3048483"/>
              <a:gd name="connsiteY21" fmla="*/ 1008543 h 2107600"/>
              <a:gd name="connsiteX22" fmla="*/ 2200833 w 3048483"/>
              <a:gd name="connsiteY22" fmla="*/ 951393 h 2107600"/>
              <a:gd name="connsiteX23" fmla="*/ 2210358 w 3048483"/>
              <a:gd name="connsiteY23" fmla="*/ 922818 h 2107600"/>
              <a:gd name="connsiteX24" fmla="*/ 2229408 w 3048483"/>
              <a:gd name="connsiteY24" fmla="*/ 894243 h 2107600"/>
              <a:gd name="connsiteX25" fmla="*/ 2248458 w 3048483"/>
              <a:gd name="connsiteY25" fmla="*/ 808518 h 2107600"/>
              <a:gd name="connsiteX26" fmla="*/ 2267508 w 3048483"/>
              <a:gd name="connsiteY26" fmla="*/ 751368 h 2107600"/>
              <a:gd name="connsiteX27" fmla="*/ 2296083 w 3048483"/>
              <a:gd name="connsiteY27" fmla="*/ 684693 h 2107600"/>
              <a:gd name="connsiteX28" fmla="*/ 2305608 w 3048483"/>
              <a:gd name="connsiteY28" fmla="*/ 618018 h 2107600"/>
              <a:gd name="connsiteX29" fmla="*/ 2315133 w 3048483"/>
              <a:gd name="connsiteY29" fmla="*/ 589443 h 2107600"/>
              <a:gd name="connsiteX30" fmla="*/ 2324658 w 3048483"/>
              <a:gd name="connsiteY30" fmla="*/ 351318 h 2107600"/>
              <a:gd name="connsiteX31" fmla="*/ 2362758 w 3048483"/>
              <a:gd name="connsiteY31" fmla="*/ 294168 h 2107600"/>
              <a:gd name="connsiteX32" fmla="*/ 2458008 w 3048483"/>
              <a:gd name="connsiteY32" fmla="*/ 217968 h 2107600"/>
              <a:gd name="connsiteX33" fmla="*/ 2486583 w 3048483"/>
              <a:gd name="connsiteY33" fmla="*/ 189393 h 2107600"/>
              <a:gd name="connsiteX34" fmla="*/ 2534208 w 3048483"/>
              <a:gd name="connsiteY34" fmla="*/ 179868 h 2107600"/>
              <a:gd name="connsiteX35" fmla="*/ 2562783 w 3048483"/>
              <a:gd name="connsiteY35" fmla="*/ 170343 h 2107600"/>
              <a:gd name="connsiteX36" fmla="*/ 2610408 w 3048483"/>
              <a:gd name="connsiteY36" fmla="*/ 160818 h 2107600"/>
              <a:gd name="connsiteX37" fmla="*/ 2810433 w 3048483"/>
              <a:gd name="connsiteY37" fmla="*/ 103668 h 2107600"/>
              <a:gd name="connsiteX38" fmla="*/ 2850185 w 3048483"/>
              <a:gd name="connsiteY38" fmla="*/ 38256 h 2107600"/>
              <a:gd name="connsiteX39" fmla="*/ 114566 w 3048483"/>
              <a:gd name="connsiteY39" fmla="*/ 13084 h 2107600"/>
              <a:gd name="connsiteX40" fmla="*/ 137019 w 3048483"/>
              <a:gd name="connsiteY40" fmla="*/ 2091573 h 2107600"/>
              <a:gd name="connsiteX0" fmla="*/ 10180 w 2934280"/>
              <a:gd name="connsiteY0" fmla="*/ 2077458 h 2110661"/>
              <a:gd name="connsiteX1" fmla="*/ 800755 w 2934280"/>
              <a:gd name="connsiteY1" fmla="*/ 2077458 h 2110661"/>
              <a:gd name="connsiteX2" fmla="*/ 848380 w 2934280"/>
              <a:gd name="connsiteY2" fmla="*/ 2058408 h 2110661"/>
              <a:gd name="connsiteX3" fmla="*/ 924580 w 2934280"/>
              <a:gd name="connsiteY3" fmla="*/ 2020308 h 2110661"/>
              <a:gd name="connsiteX4" fmla="*/ 981730 w 2934280"/>
              <a:gd name="connsiteY4" fmla="*/ 1982208 h 2110661"/>
              <a:gd name="connsiteX5" fmla="*/ 1010305 w 2934280"/>
              <a:gd name="connsiteY5" fmla="*/ 1925058 h 2110661"/>
              <a:gd name="connsiteX6" fmla="*/ 1029355 w 2934280"/>
              <a:gd name="connsiteY6" fmla="*/ 1896483 h 2110661"/>
              <a:gd name="connsiteX7" fmla="*/ 1048405 w 2934280"/>
              <a:gd name="connsiteY7" fmla="*/ 1839333 h 2110661"/>
              <a:gd name="connsiteX8" fmla="*/ 1067455 w 2934280"/>
              <a:gd name="connsiteY8" fmla="*/ 1801233 h 2110661"/>
              <a:gd name="connsiteX9" fmla="*/ 1076980 w 2934280"/>
              <a:gd name="connsiteY9" fmla="*/ 1772658 h 2110661"/>
              <a:gd name="connsiteX10" fmla="*/ 1105555 w 2934280"/>
              <a:gd name="connsiteY10" fmla="*/ 1744083 h 2110661"/>
              <a:gd name="connsiteX11" fmla="*/ 1124605 w 2934280"/>
              <a:gd name="connsiteY11" fmla="*/ 1686933 h 2110661"/>
              <a:gd name="connsiteX12" fmla="*/ 1134130 w 2934280"/>
              <a:gd name="connsiteY12" fmla="*/ 1658358 h 2110661"/>
              <a:gd name="connsiteX13" fmla="*/ 1162705 w 2934280"/>
              <a:gd name="connsiteY13" fmla="*/ 1553583 h 2110661"/>
              <a:gd name="connsiteX14" fmla="*/ 1181755 w 2934280"/>
              <a:gd name="connsiteY14" fmla="*/ 1496433 h 2110661"/>
              <a:gd name="connsiteX15" fmla="*/ 1200805 w 2934280"/>
              <a:gd name="connsiteY15" fmla="*/ 1458333 h 2110661"/>
              <a:gd name="connsiteX16" fmla="*/ 1810405 w 2934280"/>
              <a:gd name="connsiteY16" fmla="*/ 1229733 h 2110661"/>
              <a:gd name="connsiteX17" fmla="*/ 1867555 w 2934280"/>
              <a:gd name="connsiteY17" fmla="*/ 1191633 h 2110661"/>
              <a:gd name="connsiteX18" fmla="*/ 1934230 w 2934280"/>
              <a:gd name="connsiteY18" fmla="*/ 1144008 h 2110661"/>
              <a:gd name="connsiteX19" fmla="*/ 1962805 w 2934280"/>
              <a:gd name="connsiteY19" fmla="*/ 1134483 h 2110661"/>
              <a:gd name="connsiteX20" fmla="*/ 1991380 w 2934280"/>
              <a:gd name="connsiteY20" fmla="*/ 1096383 h 2110661"/>
              <a:gd name="connsiteX21" fmla="*/ 2067580 w 2934280"/>
              <a:gd name="connsiteY21" fmla="*/ 1010658 h 2110661"/>
              <a:gd name="connsiteX22" fmla="*/ 2086630 w 2934280"/>
              <a:gd name="connsiteY22" fmla="*/ 953508 h 2110661"/>
              <a:gd name="connsiteX23" fmla="*/ 2096155 w 2934280"/>
              <a:gd name="connsiteY23" fmla="*/ 924933 h 2110661"/>
              <a:gd name="connsiteX24" fmla="*/ 2115205 w 2934280"/>
              <a:gd name="connsiteY24" fmla="*/ 896358 h 2110661"/>
              <a:gd name="connsiteX25" fmla="*/ 2134255 w 2934280"/>
              <a:gd name="connsiteY25" fmla="*/ 810633 h 2110661"/>
              <a:gd name="connsiteX26" fmla="*/ 2153305 w 2934280"/>
              <a:gd name="connsiteY26" fmla="*/ 753483 h 2110661"/>
              <a:gd name="connsiteX27" fmla="*/ 2181880 w 2934280"/>
              <a:gd name="connsiteY27" fmla="*/ 686808 h 2110661"/>
              <a:gd name="connsiteX28" fmla="*/ 2191405 w 2934280"/>
              <a:gd name="connsiteY28" fmla="*/ 620133 h 2110661"/>
              <a:gd name="connsiteX29" fmla="*/ 2200930 w 2934280"/>
              <a:gd name="connsiteY29" fmla="*/ 591558 h 2110661"/>
              <a:gd name="connsiteX30" fmla="*/ 2210455 w 2934280"/>
              <a:gd name="connsiteY30" fmla="*/ 353433 h 2110661"/>
              <a:gd name="connsiteX31" fmla="*/ 2248555 w 2934280"/>
              <a:gd name="connsiteY31" fmla="*/ 296283 h 2110661"/>
              <a:gd name="connsiteX32" fmla="*/ 2343805 w 2934280"/>
              <a:gd name="connsiteY32" fmla="*/ 220083 h 2110661"/>
              <a:gd name="connsiteX33" fmla="*/ 2372380 w 2934280"/>
              <a:gd name="connsiteY33" fmla="*/ 191508 h 2110661"/>
              <a:gd name="connsiteX34" fmla="*/ 2420005 w 2934280"/>
              <a:gd name="connsiteY34" fmla="*/ 181983 h 2110661"/>
              <a:gd name="connsiteX35" fmla="*/ 2448580 w 2934280"/>
              <a:gd name="connsiteY35" fmla="*/ 172458 h 2110661"/>
              <a:gd name="connsiteX36" fmla="*/ 2496205 w 2934280"/>
              <a:gd name="connsiteY36" fmla="*/ 162933 h 2110661"/>
              <a:gd name="connsiteX37" fmla="*/ 2696230 w 2934280"/>
              <a:gd name="connsiteY37" fmla="*/ 105783 h 2110661"/>
              <a:gd name="connsiteX38" fmla="*/ 2735982 w 2934280"/>
              <a:gd name="connsiteY38" fmla="*/ 40371 h 2110661"/>
              <a:gd name="connsiteX39" fmla="*/ 363 w 2934280"/>
              <a:gd name="connsiteY39" fmla="*/ 15199 h 2110661"/>
              <a:gd name="connsiteX40" fmla="*/ 22816 w 2934280"/>
              <a:gd name="connsiteY40" fmla="*/ 2093688 h 2110661"/>
              <a:gd name="connsiteX0" fmla="*/ 10180 w 2934280"/>
              <a:gd name="connsiteY0" fmla="*/ 2048241 h 2081816"/>
              <a:gd name="connsiteX1" fmla="*/ 800755 w 2934280"/>
              <a:gd name="connsiteY1" fmla="*/ 2048241 h 2081816"/>
              <a:gd name="connsiteX2" fmla="*/ 848380 w 2934280"/>
              <a:gd name="connsiteY2" fmla="*/ 2029191 h 2081816"/>
              <a:gd name="connsiteX3" fmla="*/ 924580 w 2934280"/>
              <a:gd name="connsiteY3" fmla="*/ 1991091 h 2081816"/>
              <a:gd name="connsiteX4" fmla="*/ 981730 w 2934280"/>
              <a:gd name="connsiteY4" fmla="*/ 1952991 h 2081816"/>
              <a:gd name="connsiteX5" fmla="*/ 1010305 w 2934280"/>
              <a:gd name="connsiteY5" fmla="*/ 1895841 h 2081816"/>
              <a:gd name="connsiteX6" fmla="*/ 1029355 w 2934280"/>
              <a:gd name="connsiteY6" fmla="*/ 1867266 h 2081816"/>
              <a:gd name="connsiteX7" fmla="*/ 1048405 w 2934280"/>
              <a:gd name="connsiteY7" fmla="*/ 1810116 h 2081816"/>
              <a:gd name="connsiteX8" fmla="*/ 1067455 w 2934280"/>
              <a:gd name="connsiteY8" fmla="*/ 1772016 h 2081816"/>
              <a:gd name="connsiteX9" fmla="*/ 1076980 w 2934280"/>
              <a:gd name="connsiteY9" fmla="*/ 1743441 h 2081816"/>
              <a:gd name="connsiteX10" fmla="*/ 1105555 w 2934280"/>
              <a:gd name="connsiteY10" fmla="*/ 1714866 h 2081816"/>
              <a:gd name="connsiteX11" fmla="*/ 1124605 w 2934280"/>
              <a:gd name="connsiteY11" fmla="*/ 1657716 h 2081816"/>
              <a:gd name="connsiteX12" fmla="*/ 1134130 w 2934280"/>
              <a:gd name="connsiteY12" fmla="*/ 1629141 h 2081816"/>
              <a:gd name="connsiteX13" fmla="*/ 1162705 w 2934280"/>
              <a:gd name="connsiteY13" fmla="*/ 1524366 h 2081816"/>
              <a:gd name="connsiteX14" fmla="*/ 1181755 w 2934280"/>
              <a:gd name="connsiteY14" fmla="*/ 1467216 h 2081816"/>
              <a:gd name="connsiteX15" fmla="*/ 1200805 w 2934280"/>
              <a:gd name="connsiteY15" fmla="*/ 1429116 h 2081816"/>
              <a:gd name="connsiteX16" fmla="*/ 1810405 w 2934280"/>
              <a:gd name="connsiteY16" fmla="*/ 1200516 h 2081816"/>
              <a:gd name="connsiteX17" fmla="*/ 1867555 w 2934280"/>
              <a:gd name="connsiteY17" fmla="*/ 1162416 h 2081816"/>
              <a:gd name="connsiteX18" fmla="*/ 1934230 w 2934280"/>
              <a:gd name="connsiteY18" fmla="*/ 1114791 h 2081816"/>
              <a:gd name="connsiteX19" fmla="*/ 1962805 w 2934280"/>
              <a:gd name="connsiteY19" fmla="*/ 1105266 h 2081816"/>
              <a:gd name="connsiteX20" fmla="*/ 1991380 w 2934280"/>
              <a:gd name="connsiteY20" fmla="*/ 1067166 h 2081816"/>
              <a:gd name="connsiteX21" fmla="*/ 2067580 w 2934280"/>
              <a:gd name="connsiteY21" fmla="*/ 981441 h 2081816"/>
              <a:gd name="connsiteX22" fmla="*/ 2086630 w 2934280"/>
              <a:gd name="connsiteY22" fmla="*/ 924291 h 2081816"/>
              <a:gd name="connsiteX23" fmla="*/ 2096155 w 2934280"/>
              <a:gd name="connsiteY23" fmla="*/ 895716 h 2081816"/>
              <a:gd name="connsiteX24" fmla="*/ 2115205 w 2934280"/>
              <a:gd name="connsiteY24" fmla="*/ 867141 h 2081816"/>
              <a:gd name="connsiteX25" fmla="*/ 2134255 w 2934280"/>
              <a:gd name="connsiteY25" fmla="*/ 781416 h 2081816"/>
              <a:gd name="connsiteX26" fmla="*/ 2153305 w 2934280"/>
              <a:gd name="connsiteY26" fmla="*/ 724266 h 2081816"/>
              <a:gd name="connsiteX27" fmla="*/ 2181880 w 2934280"/>
              <a:gd name="connsiteY27" fmla="*/ 657591 h 2081816"/>
              <a:gd name="connsiteX28" fmla="*/ 2191405 w 2934280"/>
              <a:gd name="connsiteY28" fmla="*/ 590916 h 2081816"/>
              <a:gd name="connsiteX29" fmla="*/ 2200930 w 2934280"/>
              <a:gd name="connsiteY29" fmla="*/ 562341 h 2081816"/>
              <a:gd name="connsiteX30" fmla="*/ 2210455 w 2934280"/>
              <a:gd name="connsiteY30" fmla="*/ 324216 h 2081816"/>
              <a:gd name="connsiteX31" fmla="*/ 2248555 w 2934280"/>
              <a:gd name="connsiteY31" fmla="*/ 267066 h 2081816"/>
              <a:gd name="connsiteX32" fmla="*/ 2343805 w 2934280"/>
              <a:gd name="connsiteY32" fmla="*/ 190866 h 2081816"/>
              <a:gd name="connsiteX33" fmla="*/ 2372380 w 2934280"/>
              <a:gd name="connsiteY33" fmla="*/ 162291 h 2081816"/>
              <a:gd name="connsiteX34" fmla="*/ 2420005 w 2934280"/>
              <a:gd name="connsiteY34" fmla="*/ 152766 h 2081816"/>
              <a:gd name="connsiteX35" fmla="*/ 2448580 w 2934280"/>
              <a:gd name="connsiteY35" fmla="*/ 143241 h 2081816"/>
              <a:gd name="connsiteX36" fmla="*/ 2496205 w 2934280"/>
              <a:gd name="connsiteY36" fmla="*/ 133716 h 2081816"/>
              <a:gd name="connsiteX37" fmla="*/ 2696230 w 2934280"/>
              <a:gd name="connsiteY37" fmla="*/ 76566 h 2081816"/>
              <a:gd name="connsiteX38" fmla="*/ 2735982 w 2934280"/>
              <a:gd name="connsiteY38" fmla="*/ 11154 h 2081816"/>
              <a:gd name="connsiteX39" fmla="*/ 363 w 2934280"/>
              <a:gd name="connsiteY39" fmla="*/ 25346 h 2081816"/>
              <a:gd name="connsiteX40" fmla="*/ 22816 w 2934280"/>
              <a:gd name="connsiteY40" fmla="*/ 2064471 h 2081816"/>
              <a:gd name="connsiteX0" fmla="*/ 10180 w 2829343"/>
              <a:gd name="connsiteY0" fmla="*/ 2041046 h 2074621"/>
              <a:gd name="connsiteX1" fmla="*/ 800755 w 2829343"/>
              <a:gd name="connsiteY1" fmla="*/ 2041046 h 2074621"/>
              <a:gd name="connsiteX2" fmla="*/ 848380 w 2829343"/>
              <a:gd name="connsiteY2" fmla="*/ 2021996 h 2074621"/>
              <a:gd name="connsiteX3" fmla="*/ 924580 w 2829343"/>
              <a:gd name="connsiteY3" fmla="*/ 1983896 h 2074621"/>
              <a:gd name="connsiteX4" fmla="*/ 981730 w 2829343"/>
              <a:gd name="connsiteY4" fmla="*/ 1945796 h 2074621"/>
              <a:gd name="connsiteX5" fmla="*/ 1010305 w 2829343"/>
              <a:gd name="connsiteY5" fmla="*/ 1888646 h 2074621"/>
              <a:gd name="connsiteX6" fmla="*/ 1029355 w 2829343"/>
              <a:gd name="connsiteY6" fmla="*/ 1860071 h 2074621"/>
              <a:gd name="connsiteX7" fmla="*/ 1048405 w 2829343"/>
              <a:gd name="connsiteY7" fmla="*/ 1802921 h 2074621"/>
              <a:gd name="connsiteX8" fmla="*/ 1067455 w 2829343"/>
              <a:gd name="connsiteY8" fmla="*/ 1764821 h 2074621"/>
              <a:gd name="connsiteX9" fmla="*/ 1076980 w 2829343"/>
              <a:gd name="connsiteY9" fmla="*/ 1736246 h 2074621"/>
              <a:gd name="connsiteX10" fmla="*/ 1105555 w 2829343"/>
              <a:gd name="connsiteY10" fmla="*/ 1707671 h 2074621"/>
              <a:gd name="connsiteX11" fmla="*/ 1124605 w 2829343"/>
              <a:gd name="connsiteY11" fmla="*/ 1650521 h 2074621"/>
              <a:gd name="connsiteX12" fmla="*/ 1134130 w 2829343"/>
              <a:gd name="connsiteY12" fmla="*/ 1621946 h 2074621"/>
              <a:gd name="connsiteX13" fmla="*/ 1162705 w 2829343"/>
              <a:gd name="connsiteY13" fmla="*/ 1517171 h 2074621"/>
              <a:gd name="connsiteX14" fmla="*/ 1181755 w 2829343"/>
              <a:gd name="connsiteY14" fmla="*/ 1460021 h 2074621"/>
              <a:gd name="connsiteX15" fmla="*/ 1200805 w 2829343"/>
              <a:gd name="connsiteY15" fmla="*/ 1421921 h 2074621"/>
              <a:gd name="connsiteX16" fmla="*/ 1810405 w 2829343"/>
              <a:gd name="connsiteY16" fmla="*/ 1193321 h 2074621"/>
              <a:gd name="connsiteX17" fmla="*/ 1867555 w 2829343"/>
              <a:gd name="connsiteY17" fmla="*/ 1155221 h 2074621"/>
              <a:gd name="connsiteX18" fmla="*/ 1934230 w 2829343"/>
              <a:gd name="connsiteY18" fmla="*/ 1107596 h 2074621"/>
              <a:gd name="connsiteX19" fmla="*/ 1962805 w 2829343"/>
              <a:gd name="connsiteY19" fmla="*/ 1098071 h 2074621"/>
              <a:gd name="connsiteX20" fmla="*/ 1991380 w 2829343"/>
              <a:gd name="connsiteY20" fmla="*/ 1059971 h 2074621"/>
              <a:gd name="connsiteX21" fmla="*/ 2067580 w 2829343"/>
              <a:gd name="connsiteY21" fmla="*/ 974246 h 2074621"/>
              <a:gd name="connsiteX22" fmla="*/ 2086630 w 2829343"/>
              <a:gd name="connsiteY22" fmla="*/ 917096 h 2074621"/>
              <a:gd name="connsiteX23" fmla="*/ 2096155 w 2829343"/>
              <a:gd name="connsiteY23" fmla="*/ 888521 h 2074621"/>
              <a:gd name="connsiteX24" fmla="*/ 2115205 w 2829343"/>
              <a:gd name="connsiteY24" fmla="*/ 859946 h 2074621"/>
              <a:gd name="connsiteX25" fmla="*/ 2134255 w 2829343"/>
              <a:gd name="connsiteY25" fmla="*/ 774221 h 2074621"/>
              <a:gd name="connsiteX26" fmla="*/ 2153305 w 2829343"/>
              <a:gd name="connsiteY26" fmla="*/ 717071 h 2074621"/>
              <a:gd name="connsiteX27" fmla="*/ 2181880 w 2829343"/>
              <a:gd name="connsiteY27" fmla="*/ 650396 h 2074621"/>
              <a:gd name="connsiteX28" fmla="*/ 2191405 w 2829343"/>
              <a:gd name="connsiteY28" fmla="*/ 583721 h 2074621"/>
              <a:gd name="connsiteX29" fmla="*/ 2200930 w 2829343"/>
              <a:gd name="connsiteY29" fmla="*/ 555146 h 2074621"/>
              <a:gd name="connsiteX30" fmla="*/ 2210455 w 2829343"/>
              <a:gd name="connsiteY30" fmla="*/ 317021 h 2074621"/>
              <a:gd name="connsiteX31" fmla="*/ 2248555 w 2829343"/>
              <a:gd name="connsiteY31" fmla="*/ 259871 h 2074621"/>
              <a:gd name="connsiteX32" fmla="*/ 2343805 w 2829343"/>
              <a:gd name="connsiteY32" fmla="*/ 183671 h 2074621"/>
              <a:gd name="connsiteX33" fmla="*/ 2372380 w 2829343"/>
              <a:gd name="connsiteY33" fmla="*/ 155096 h 2074621"/>
              <a:gd name="connsiteX34" fmla="*/ 2420005 w 2829343"/>
              <a:gd name="connsiteY34" fmla="*/ 145571 h 2074621"/>
              <a:gd name="connsiteX35" fmla="*/ 2448580 w 2829343"/>
              <a:gd name="connsiteY35" fmla="*/ 136046 h 2074621"/>
              <a:gd name="connsiteX36" fmla="*/ 2496205 w 2829343"/>
              <a:gd name="connsiteY36" fmla="*/ 126521 h 2074621"/>
              <a:gd name="connsiteX37" fmla="*/ 2696230 w 2829343"/>
              <a:gd name="connsiteY37" fmla="*/ 69371 h 2074621"/>
              <a:gd name="connsiteX38" fmla="*/ 2735982 w 2829343"/>
              <a:gd name="connsiteY38" fmla="*/ 3959 h 2074621"/>
              <a:gd name="connsiteX39" fmla="*/ 363 w 2829343"/>
              <a:gd name="connsiteY39" fmla="*/ 18151 h 2074621"/>
              <a:gd name="connsiteX40" fmla="*/ 22816 w 2829343"/>
              <a:gd name="connsiteY40" fmla="*/ 2057276 h 2074621"/>
              <a:gd name="connsiteX0" fmla="*/ 10180 w 2829343"/>
              <a:gd name="connsiteY0" fmla="*/ 2041046 h 2074621"/>
              <a:gd name="connsiteX1" fmla="*/ 800755 w 2829343"/>
              <a:gd name="connsiteY1" fmla="*/ 2041046 h 2074621"/>
              <a:gd name="connsiteX2" fmla="*/ 848380 w 2829343"/>
              <a:gd name="connsiteY2" fmla="*/ 2021996 h 2074621"/>
              <a:gd name="connsiteX3" fmla="*/ 924580 w 2829343"/>
              <a:gd name="connsiteY3" fmla="*/ 1983896 h 2074621"/>
              <a:gd name="connsiteX4" fmla="*/ 981730 w 2829343"/>
              <a:gd name="connsiteY4" fmla="*/ 1945796 h 2074621"/>
              <a:gd name="connsiteX5" fmla="*/ 1010305 w 2829343"/>
              <a:gd name="connsiteY5" fmla="*/ 1888646 h 2074621"/>
              <a:gd name="connsiteX6" fmla="*/ 1029355 w 2829343"/>
              <a:gd name="connsiteY6" fmla="*/ 1860071 h 2074621"/>
              <a:gd name="connsiteX7" fmla="*/ 1048405 w 2829343"/>
              <a:gd name="connsiteY7" fmla="*/ 1802921 h 2074621"/>
              <a:gd name="connsiteX8" fmla="*/ 1067455 w 2829343"/>
              <a:gd name="connsiteY8" fmla="*/ 1764821 h 2074621"/>
              <a:gd name="connsiteX9" fmla="*/ 1076980 w 2829343"/>
              <a:gd name="connsiteY9" fmla="*/ 1736246 h 2074621"/>
              <a:gd name="connsiteX10" fmla="*/ 1105555 w 2829343"/>
              <a:gd name="connsiteY10" fmla="*/ 1707671 h 2074621"/>
              <a:gd name="connsiteX11" fmla="*/ 1124605 w 2829343"/>
              <a:gd name="connsiteY11" fmla="*/ 1650521 h 2074621"/>
              <a:gd name="connsiteX12" fmla="*/ 1134130 w 2829343"/>
              <a:gd name="connsiteY12" fmla="*/ 1621946 h 2074621"/>
              <a:gd name="connsiteX13" fmla="*/ 1162705 w 2829343"/>
              <a:gd name="connsiteY13" fmla="*/ 1517171 h 2074621"/>
              <a:gd name="connsiteX14" fmla="*/ 1181755 w 2829343"/>
              <a:gd name="connsiteY14" fmla="*/ 1460021 h 2074621"/>
              <a:gd name="connsiteX15" fmla="*/ 1200805 w 2829343"/>
              <a:gd name="connsiteY15" fmla="*/ 1421921 h 2074621"/>
              <a:gd name="connsiteX16" fmla="*/ 1810405 w 2829343"/>
              <a:gd name="connsiteY16" fmla="*/ 1193321 h 2074621"/>
              <a:gd name="connsiteX17" fmla="*/ 1867555 w 2829343"/>
              <a:gd name="connsiteY17" fmla="*/ 1155221 h 2074621"/>
              <a:gd name="connsiteX18" fmla="*/ 1934230 w 2829343"/>
              <a:gd name="connsiteY18" fmla="*/ 1107596 h 2074621"/>
              <a:gd name="connsiteX19" fmla="*/ 1962805 w 2829343"/>
              <a:gd name="connsiteY19" fmla="*/ 1098071 h 2074621"/>
              <a:gd name="connsiteX20" fmla="*/ 1991380 w 2829343"/>
              <a:gd name="connsiteY20" fmla="*/ 1059971 h 2074621"/>
              <a:gd name="connsiteX21" fmla="*/ 2067580 w 2829343"/>
              <a:gd name="connsiteY21" fmla="*/ 974246 h 2074621"/>
              <a:gd name="connsiteX22" fmla="*/ 2086630 w 2829343"/>
              <a:gd name="connsiteY22" fmla="*/ 917096 h 2074621"/>
              <a:gd name="connsiteX23" fmla="*/ 2096155 w 2829343"/>
              <a:gd name="connsiteY23" fmla="*/ 888521 h 2074621"/>
              <a:gd name="connsiteX24" fmla="*/ 2115205 w 2829343"/>
              <a:gd name="connsiteY24" fmla="*/ 859946 h 2074621"/>
              <a:gd name="connsiteX25" fmla="*/ 2134255 w 2829343"/>
              <a:gd name="connsiteY25" fmla="*/ 774221 h 2074621"/>
              <a:gd name="connsiteX26" fmla="*/ 2153305 w 2829343"/>
              <a:gd name="connsiteY26" fmla="*/ 717071 h 2074621"/>
              <a:gd name="connsiteX27" fmla="*/ 2181880 w 2829343"/>
              <a:gd name="connsiteY27" fmla="*/ 650396 h 2074621"/>
              <a:gd name="connsiteX28" fmla="*/ 2191405 w 2829343"/>
              <a:gd name="connsiteY28" fmla="*/ 583721 h 2074621"/>
              <a:gd name="connsiteX29" fmla="*/ 2200930 w 2829343"/>
              <a:gd name="connsiteY29" fmla="*/ 555146 h 2074621"/>
              <a:gd name="connsiteX30" fmla="*/ 2210455 w 2829343"/>
              <a:gd name="connsiteY30" fmla="*/ 317021 h 2074621"/>
              <a:gd name="connsiteX31" fmla="*/ 2248555 w 2829343"/>
              <a:gd name="connsiteY31" fmla="*/ 259871 h 2074621"/>
              <a:gd name="connsiteX32" fmla="*/ 2343805 w 2829343"/>
              <a:gd name="connsiteY32" fmla="*/ 183671 h 2074621"/>
              <a:gd name="connsiteX33" fmla="*/ 2372380 w 2829343"/>
              <a:gd name="connsiteY33" fmla="*/ 155096 h 2074621"/>
              <a:gd name="connsiteX34" fmla="*/ 2420005 w 2829343"/>
              <a:gd name="connsiteY34" fmla="*/ 145571 h 2074621"/>
              <a:gd name="connsiteX35" fmla="*/ 2448580 w 2829343"/>
              <a:gd name="connsiteY35" fmla="*/ 136046 h 2074621"/>
              <a:gd name="connsiteX36" fmla="*/ 2496205 w 2829343"/>
              <a:gd name="connsiteY36" fmla="*/ 126521 h 2074621"/>
              <a:gd name="connsiteX37" fmla="*/ 2696230 w 2829343"/>
              <a:gd name="connsiteY37" fmla="*/ 69371 h 2074621"/>
              <a:gd name="connsiteX38" fmla="*/ 2735982 w 2829343"/>
              <a:gd name="connsiteY38" fmla="*/ 3959 h 2074621"/>
              <a:gd name="connsiteX39" fmla="*/ 363 w 2829343"/>
              <a:gd name="connsiteY39" fmla="*/ 18151 h 2074621"/>
              <a:gd name="connsiteX40" fmla="*/ 22816 w 2829343"/>
              <a:gd name="connsiteY40" fmla="*/ 2057276 h 2074621"/>
              <a:gd name="connsiteX0" fmla="*/ 10180 w 2738976"/>
              <a:gd name="connsiteY0" fmla="*/ 2041046 h 2074621"/>
              <a:gd name="connsiteX1" fmla="*/ 800755 w 2738976"/>
              <a:gd name="connsiteY1" fmla="*/ 2041046 h 2074621"/>
              <a:gd name="connsiteX2" fmla="*/ 848380 w 2738976"/>
              <a:gd name="connsiteY2" fmla="*/ 2021996 h 2074621"/>
              <a:gd name="connsiteX3" fmla="*/ 924580 w 2738976"/>
              <a:gd name="connsiteY3" fmla="*/ 1983896 h 2074621"/>
              <a:gd name="connsiteX4" fmla="*/ 981730 w 2738976"/>
              <a:gd name="connsiteY4" fmla="*/ 1945796 h 2074621"/>
              <a:gd name="connsiteX5" fmla="*/ 1010305 w 2738976"/>
              <a:gd name="connsiteY5" fmla="*/ 1888646 h 2074621"/>
              <a:gd name="connsiteX6" fmla="*/ 1029355 w 2738976"/>
              <a:gd name="connsiteY6" fmla="*/ 1860071 h 2074621"/>
              <a:gd name="connsiteX7" fmla="*/ 1048405 w 2738976"/>
              <a:gd name="connsiteY7" fmla="*/ 1802921 h 2074621"/>
              <a:gd name="connsiteX8" fmla="*/ 1067455 w 2738976"/>
              <a:gd name="connsiteY8" fmla="*/ 1764821 h 2074621"/>
              <a:gd name="connsiteX9" fmla="*/ 1076980 w 2738976"/>
              <a:gd name="connsiteY9" fmla="*/ 1736246 h 2074621"/>
              <a:gd name="connsiteX10" fmla="*/ 1105555 w 2738976"/>
              <a:gd name="connsiteY10" fmla="*/ 1707671 h 2074621"/>
              <a:gd name="connsiteX11" fmla="*/ 1124605 w 2738976"/>
              <a:gd name="connsiteY11" fmla="*/ 1650521 h 2074621"/>
              <a:gd name="connsiteX12" fmla="*/ 1134130 w 2738976"/>
              <a:gd name="connsiteY12" fmla="*/ 1621946 h 2074621"/>
              <a:gd name="connsiteX13" fmla="*/ 1162705 w 2738976"/>
              <a:gd name="connsiteY13" fmla="*/ 1517171 h 2074621"/>
              <a:gd name="connsiteX14" fmla="*/ 1181755 w 2738976"/>
              <a:gd name="connsiteY14" fmla="*/ 1460021 h 2074621"/>
              <a:gd name="connsiteX15" fmla="*/ 1200805 w 2738976"/>
              <a:gd name="connsiteY15" fmla="*/ 1421921 h 2074621"/>
              <a:gd name="connsiteX16" fmla="*/ 1810405 w 2738976"/>
              <a:gd name="connsiteY16" fmla="*/ 1193321 h 2074621"/>
              <a:gd name="connsiteX17" fmla="*/ 1867555 w 2738976"/>
              <a:gd name="connsiteY17" fmla="*/ 1155221 h 2074621"/>
              <a:gd name="connsiteX18" fmla="*/ 1934230 w 2738976"/>
              <a:gd name="connsiteY18" fmla="*/ 1107596 h 2074621"/>
              <a:gd name="connsiteX19" fmla="*/ 1962805 w 2738976"/>
              <a:gd name="connsiteY19" fmla="*/ 1098071 h 2074621"/>
              <a:gd name="connsiteX20" fmla="*/ 1991380 w 2738976"/>
              <a:gd name="connsiteY20" fmla="*/ 1059971 h 2074621"/>
              <a:gd name="connsiteX21" fmla="*/ 2067580 w 2738976"/>
              <a:gd name="connsiteY21" fmla="*/ 974246 h 2074621"/>
              <a:gd name="connsiteX22" fmla="*/ 2086630 w 2738976"/>
              <a:gd name="connsiteY22" fmla="*/ 917096 h 2074621"/>
              <a:gd name="connsiteX23" fmla="*/ 2096155 w 2738976"/>
              <a:gd name="connsiteY23" fmla="*/ 888521 h 2074621"/>
              <a:gd name="connsiteX24" fmla="*/ 2115205 w 2738976"/>
              <a:gd name="connsiteY24" fmla="*/ 859946 h 2074621"/>
              <a:gd name="connsiteX25" fmla="*/ 2134255 w 2738976"/>
              <a:gd name="connsiteY25" fmla="*/ 774221 h 2074621"/>
              <a:gd name="connsiteX26" fmla="*/ 2153305 w 2738976"/>
              <a:gd name="connsiteY26" fmla="*/ 717071 h 2074621"/>
              <a:gd name="connsiteX27" fmla="*/ 2181880 w 2738976"/>
              <a:gd name="connsiteY27" fmla="*/ 650396 h 2074621"/>
              <a:gd name="connsiteX28" fmla="*/ 2191405 w 2738976"/>
              <a:gd name="connsiteY28" fmla="*/ 583721 h 2074621"/>
              <a:gd name="connsiteX29" fmla="*/ 2200930 w 2738976"/>
              <a:gd name="connsiteY29" fmla="*/ 555146 h 2074621"/>
              <a:gd name="connsiteX30" fmla="*/ 2210455 w 2738976"/>
              <a:gd name="connsiteY30" fmla="*/ 317021 h 2074621"/>
              <a:gd name="connsiteX31" fmla="*/ 2248555 w 2738976"/>
              <a:gd name="connsiteY31" fmla="*/ 259871 h 2074621"/>
              <a:gd name="connsiteX32" fmla="*/ 2343805 w 2738976"/>
              <a:gd name="connsiteY32" fmla="*/ 183671 h 2074621"/>
              <a:gd name="connsiteX33" fmla="*/ 2372380 w 2738976"/>
              <a:gd name="connsiteY33" fmla="*/ 155096 h 2074621"/>
              <a:gd name="connsiteX34" fmla="*/ 2420005 w 2738976"/>
              <a:gd name="connsiteY34" fmla="*/ 145571 h 2074621"/>
              <a:gd name="connsiteX35" fmla="*/ 2448580 w 2738976"/>
              <a:gd name="connsiteY35" fmla="*/ 136046 h 2074621"/>
              <a:gd name="connsiteX36" fmla="*/ 2496205 w 2738976"/>
              <a:gd name="connsiteY36" fmla="*/ 126521 h 2074621"/>
              <a:gd name="connsiteX37" fmla="*/ 2696230 w 2738976"/>
              <a:gd name="connsiteY37" fmla="*/ 69371 h 2074621"/>
              <a:gd name="connsiteX38" fmla="*/ 2735982 w 2738976"/>
              <a:gd name="connsiteY38" fmla="*/ 3959 h 2074621"/>
              <a:gd name="connsiteX39" fmla="*/ 363 w 2738976"/>
              <a:gd name="connsiteY39" fmla="*/ 18151 h 2074621"/>
              <a:gd name="connsiteX40" fmla="*/ 22816 w 2738976"/>
              <a:gd name="connsiteY40" fmla="*/ 2057276 h 2074621"/>
              <a:gd name="connsiteX0" fmla="*/ 10180 w 2738976"/>
              <a:gd name="connsiteY0" fmla="*/ 2037087 h 2070662"/>
              <a:gd name="connsiteX1" fmla="*/ 800755 w 2738976"/>
              <a:gd name="connsiteY1" fmla="*/ 2037087 h 2070662"/>
              <a:gd name="connsiteX2" fmla="*/ 848380 w 2738976"/>
              <a:gd name="connsiteY2" fmla="*/ 2018037 h 2070662"/>
              <a:gd name="connsiteX3" fmla="*/ 924580 w 2738976"/>
              <a:gd name="connsiteY3" fmla="*/ 1979937 h 2070662"/>
              <a:gd name="connsiteX4" fmla="*/ 981730 w 2738976"/>
              <a:gd name="connsiteY4" fmla="*/ 1941837 h 2070662"/>
              <a:gd name="connsiteX5" fmla="*/ 1010305 w 2738976"/>
              <a:gd name="connsiteY5" fmla="*/ 1884687 h 2070662"/>
              <a:gd name="connsiteX6" fmla="*/ 1029355 w 2738976"/>
              <a:gd name="connsiteY6" fmla="*/ 1856112 h 2070662"/>
              <a:gd name="connsiteX7" fmla="*/ 1048405 w 2738976"/>
              <a:gd name="connsiteY7" fmla="*/ 1798962 h 2070662"/>
              <a:gd name="connsiteX8" fmla="*/ 1067455 w 2738976"/>
              <a:gd name="connsiteY8" fmla="*/ 1760862 h 2070662"/>
              <a:gd name="connsiteX9" fmla="*/ 1076980 w 2738976"/>
              <a:gd name="connsiteY9" fmla="*/ 1732287 h 2070662"/>
              <a:gd name="connsiteX10" fmla="*/ 1105555 w 2738976"/>
              <a:gd name="connsiteY10" fmla="*/ 1703712 h 2070662"/>
              <a:gd name="connsiteX11" fmla="*/ 1124605 w 2738976"/>
              <a:gd name="connsiteY11" fmla="*/ 1646562 h 2070662"/>
              <a:gd name="connsiteX12" fmla="*/ 1134130 w 2738976"/>
              <a:gd name="connsiteY12" fmla="*/ 1617987 h 2070662"/>
              <a:gd name="connsiteX13" fmla="*/ 1162705 w 2738976"/>
              <a:gd name="connsiteY13" fmla="*/ 1513212 h 2070662"/>
              <a:gd name="connsiteX14" fmla="*/ 1181755 w 2738976"/>
              <a:gd name="connsiteY14" fmla="*/ 1456062 h 2070662"/>
              <a:gd name="connsiteX15" fmla="*/ 1200805 w 2738976"/>
              <a:gd name="connsiteY15" fmla="*/ 1417962 h 2070662"/>
              <a:gd name="connsiteX16" fmla="*/ 1810405 w 2738976"/>
              <a:gd name="connsiteY16" fmla="*/ 1189362 h 2070662"/>
              <a:gd name="connsiteX17" fmla="*/ 1867555 w 2738976"/>
              <a:gd name="connsiteY17" fmla="*/ 1151262 h 2070662"/>
              <a:gd name="connsiteX18" fmla="*/ 1934230 w 2738976"/>
              <a:gd name="connsiteY18" fmla="*/ 1103637 h 2070662"/>
              <a:gd name="connsiteX19" fmla="*/ 1962805 w 2738976"/>
              <a:gd name="connsiteY19" fmla="*/ 1094112 h 2070662"/>
              <a:gd name="connsiteX20" fmla="*/ 1991380 w 2738976"/>
              <a:gd name="connsiteY20" fmla="*/ 1056012 h 2070662"/>
              <a:gd name="connsiteX21" fmla="*/ 2067580 w 2738976"/>
              <a:gd name="connsiteY21" fmla="*/ 970287 h 2070662"/>
              <a:gd name="connsiteX22" fmla="*/ 2086630 w 2738976"/>
              <a:gd name="connsiteY22" fmla="*/ 913137 h 2070662"/>
              <a:gd name="connsiteX23" fmla="*/ 2096155 w 2738976"/>
              <a:gd name="connsiteY23" fmla="*/ 884562 h 2070662"/>
              <a:gd name="connsiteX24" fmla="*/ 2115205 w 2738976"/>
              <a:gd name="connsiteY24" fmla="*/ 855987 h 2070662"/>
              <a:gd name="connsiteX25" fmla="*/ 2134255 w 2738976"/>
              <a:gd name="connsiteY25" fmla="*/ 770262 h 2070662"/>
              <a:gd name="connsiteX26" fmla="*/ 2153305 w 2738976"/>
              <a:gd name="connsiteY26" fmla="*/ 713112 h 2070662"/>
              <a:gd name="connsiteX27" fmla="*/ 2181880 w 2738976"/>
              <a:gd name="connsiteY27" fmla="*/ 646437 h 2070662"/>
              <a:gd name="connsiteX28" fmla="*/ 2191405 w 2738976"/>
              <a:gd name="connsiteY28" fmla="*/ 579762 h 2070662"/>
              <a:gd name="connsiteX29" fmla="*/ 2200930 w 2738976"/>
              <a:gd name="connsiteY29" fmla="*/ 551187 h 2070662"/>
              <a:gd name="connsiteX30" fmla="*/ 2210455 w 2738976"/>
              <a:gd name="connsiteY30" fmla="*/ 313062 h 2070662"/>
              <a:gd name="connsiteX31" fmla="*/ 2248555 w 2738976"/>
              <a:gd name="connsiteY31" fmla="*/ 255912 h 2070662"/>
              <a:gd name="connsiteX32" fmla="*/ 2343805 w 2738976"/>
              <a:gd name="connsiteY32" fmla="*/ 179712 h 2070662"/>
              <a:gd name="connsiteX33" fmla="*/ 2372380 w 2738976"/>
              <a:gd name="connsiteY33" fmla="*/ 151137 h 2070662"/>
              <a:gd name="connsiteX34" fmla="*/ 2420005 w 2738976"/>
              <a:gd name="connsiteY34" fmla="*/ 141612 h 2070662"/>
              <a:gd name="connsiteX35" fmla="*/ 2448580 w 2738976"/>
              <a:gd name="connsiteY35" fmla="*/ 132087 h 2070662"/>
              <a:gd name="connsiteX36" fmla="*/ 2496205 w 2738976"/>
              <a:gd name="connsiteY36" fmla="*/ 122562 h 2070662"/>
              <a:gd name="connsiteX37" fmla="*/ 2696230 w 2738976"/>
              <a:gd name="connsiteY37" fmla="*/ 65412 h 2070662"/>
              <a:gd name="connsiteX38" fmla="*/ 2735982 w 2738976"/>
              <a:gd name="connsiteY38" fmla="*/ 0 h 2070662"/>
              <a:gd name="connsiteX39" fmla="*/ 363 w 2738976"/>
              <a:gd name="connsiteY39" fmla="*/ 14192 h 2070662"/>
              <a:gd name="connsiteX40" fmla="*/ 22816 w 2738976"/>
              <a:gd name="connsiteY40" fmla="*/ 2053317 h 2070662"/>
              <a:gd name="connsiteX0" fmla="*/ 10180 w 2738976"/>
              <a:gd name="connsiteY0" fmla="*/ 2046513 h 2079863"/>
              <a:gd name="connsiteX1" fmla="*/ 800755 w 2738976"/>
              <a:gd name="connsiteY1" fmla="*/ 2046513 h 2079863"/>
              <a:gd name="connsiteX2" fmla="*/ 848380 w 2738976"/>
              <a:gd name="connsiteY2" fmla="*/ 2027463 h 2079863"/>
              <a:gd name="connsiteX3" fmla="*/ 924580 w 2738976"/>
              <a:gd name="connsiteY3" fmla="*/ 1989363 h 2079863"/>
              <a:gd name="connsiteX4" fmla="*/ 981730 w 2738976"/>
              <a:gd name="connsiteY4" fmla="*/ 1951263 h 2079863"/>
              <a:gd name="connsiteX5" fmla="*/ 1010305 w 2738976"/>
              <a:gd name="connsiteY5" fmla="*/ 1894113 h 2079863"/>
              <a:gd name="connsiteX6" fmla="*/ 1029355 w 2738976"/>
              <a:gd name="connsiteY6" fmla="*/ 1865538 h 2079863"/>
              <a:gd name="connsiteX7" fmla="*/ 1048405 w 2738976"/>
              <a:gd name="connsiteY7" fmla="*/ 1808388 h 2079863"/>
              <a:gd name="connsiteX8" fmla="*/ 1067455 w 2738976"/>
              <a:gd name="connsiteY8" fmla="*/ 1770288 h 2079863"/>
              <a:gd name="connsiteX9" fmla="*/ 1076980 w 2738976"/>
              <a:gd name="connsiteY9" fmla="*/ 1741713 h 2079863"/>
              <a:gd name="connsiteX10" fmla="*/ 1105555 w 2738976"/>
              <a:gd name="connsiteY10" fmla="*/ 1713138 h 2079863"/>
              <a:gd name="connsiteX11" fmla="*/ 1124605 w 2738976"/>
              <a:gd name="connsiteY11" fmla="*/ 1655988 h 2079863"/>
              <a:gd name="connsiteX12" fmla="*/ 1134130 w 2738976"/>
              <a:gd name="connsiteY12" fmla="*/ 1627413 h 2079863"/>
              <a:gd name="connsiteX13" fmla="*/ 1162705 w 2738976"/>
              <a:gd name="connsiteY13" fmla="*/ 1522638 h 2079863"/>
              <a:gd name="connsiteX14" fmla="*/ 1181755 w 2738976"/>
              <a:gd name="connsiteY14" fmla="*/ 1465488 h 2079863"/>
              <a:gd name="connsiteX15" fmla="*/ 1200805 w 2738976"/>
              <a:gd name="connsiteY15" fmla="*/ 1427388 h 2079863"/>
              <a:gd name="connsiteX16" fmla="*/ 1810405 w 2738976"/>
              <a:gd name="connsiteY16" fmla="*/ 1198788 h 2079863"/>
              <a:gd name="connsiteX17" fmla="*/ 1867555 w 2738976"/>
              <a:gd name="connsiteY17" fmla="*/ 1160688 h 2079863"/>
              <a:gd name="connsiteX18" fmla="*/ 1934230 w 2738976"/>
              <a:gd name="connsiteY18" fmla="*/ 1113063 h 2079863"/>
              <a:gd name="connsiteX19" fmla="*/ 1962805 w 2738976"/>
              <a:gd name="connsiteY19" fmla="*/ 1103538 h 2079863"/>
              <a:gd name="connsiteX20" fmla="*/ 1991380 w 2738976"/>
              <a:gd name="connsiteY20" fmla="*/ 1065438 h 2079863"/>
              <a:gd name="connsiteX21" fmla="*/ 2067580 w 2738976"/>
              <a:gd name="connsiteY21" fmla="*/ 979713 h 2079863"/>
              <a:gd name="connsiteX22" fmla="*/ 2086630 w 2738976"/>
              <a:gd name="connsiteY22" fmla="*/ 922563 h 2079863"/>
              <a:gd name="connsiteX23" fmla="*/ 2096155 w 2738976"/>
              <a:gd name="connsiteY23" fmla="*/ 893988 h 2079863"/>
              <a:gd name="connsiteX24" fmla="*/ 2115205 w 2738976"/>
              <a:gd name="connsiteY24" fmla="*/ 865413 h 2079863"/>
              <a:gd name="connsiteX25" fmla="*/ 2134255 w 2738976"/>
              <a:gd name="connsiteY25" fmla="*/ 779688 h 2079863"/>
              <a:gd name="connsiteX26" fmla="*/ 2153305 w 2738976"/>
              <a:gd name="connsiteY26" fmla="*/ 722538 h 2079863"/>
              <a:gd name="connsiteX27" fmla="*/ 2181880 w 2738976"/>
              <a:gd name="connsiteY27" fmla="*/ 655863 h 2079863"/>
              <a:gd name="connsiteX28" fmla="*/ 2191405 w 2738976"/>
              <a:gd name="connsiteY28" fmla="*/ 589188 h 2079863"/>
              <a:gd name="connsiteX29" fmla="*/ 2200930 w 2738976"/>
              <a:gd name="connsiteY29" fmla="*/ 560613 h 2079863"/>
              <a:gd name="connsiteX30" fmla="*/ 2210455 w 2738976"/>
              <a:gd name="connsiteY30" fmla="*/ 322488 h 2079863"/>
              <a:gd name="connsiteX31" fmla="*/ 2248555 w 2738976"/>
              <a:gd name="connsiteY31" fmla="*/ 265338 h 2079863"/>
              <a:gd name="connsiteX32" fmla="*/ 2343805 w 2738976"/>
              <a:gd name="connsiteY32" fmla="*/ 189138 h 2079863"/>
              <a:gd name="connsiteX33" fmla="*/ 2372380 w 2738976"/>
              <a:gd name="connsiteY33" fmla="*/ 160563 h 2079863"/>
              <a:gd name="connsiteX34" fmla="*/ 2420005 w 2738976"/>
              <a:gd name="connsiteY34" fmla="*/ 151038 h 2079863"/>
              <a:gd name="connsiteX35" fmla="*/ 2448580 w 2738976"/>
              <a:gd name="connsiteY35" fmla="*/ 141513 h 2079863"/>
              <a:gd name="connsiteX36" fmla="*/ 2496205 w 2738976"/>
              <a:gd name="connsiteY36" fmla="*/ 131988 h 2079863"/>
              <a:gd name="connsiteX37" fmla="*/ 2696230 w 2738976"/>
              <a:gd name="connsiteY37" fmla="*/ 74838 h 2079863"/>
              <a:gd name="connsiteX38" fmla="*/ 2735982 w 2738976"/>
              <a:gd name="connsiteY38" fmla="*/ 9426 h 2079863"/>
              <a:gd name="connsiteX39" fmla="*/ 363 w 2738976"/>
              <a:gd name="connsiteY39" fmla="*/ 0 h 2079863"/>
              <a:gd name="connsiteX40" fmla="*/ 22816 w 2738976"/>
              <a:gd name="connsiteY40" fmla="*/ 2062743 h 2079863"/>
              <a:gd name="connsiteX0" fmla="*/ 10180 w 2738976"/>
              <a:gd name="connsiteY0" fmla="*/ 2046513 h 2079863"/>
              <a:gd name="connsiteX1" fmla="*/ 800755 w 2738976"/>
              <a:gd name="connsiteY1" fmla="*/ 2046513 h 2079863"/>
              <a:gd name="connsiteX2" fmla="*/ 848380 w 2738976"/>
              <a:gd name="connsiteY2" fmla="*/ 2027463 h 2079863"/>
              <a:gd name="connsiteX3" fmla="*/ 924580 w 2738976"/>
              <a:gd name="connsiteY3" fmla="*/ 1989363 h 2079863"/>
              <a:gd name="connsiteX4" fmla="*/ 981730 w 2738976"/>
              <a:gd name="connsiteY4" fmla="*/ 1951263 h 2079863"/>
              <a:gd name="connsiteX5" fmla="*/ 1010305 w 2738976"/>
              <a:gd name="connsiteY5" fmla="*/ 1894113 h 2079863"/>
              <a:gd name="connsiteX6" fmla="*/ 1029355 w 2738976"/>
              <a:gd name="connsiteY6" fmla="*/ 1865538 h 2079863"/>
              <a:gd name="connsiteX7" fmla="*/ 1048405 w 2738976"/>
              <a:gd name="connsiteY7" fmla="*/ 1808388 h 2079863"/>
              <a:gd name="connsiteX8" fmla="*/ 1067455 w 2738976"/>
              <a:gd name="connsiteY8" fmla="*/ 1770288 h 2079863"/>
              <a:gd name="connsiteX9" fmla="*/ 1076980 w 2738976"/>
              <a:gd name="connsiteY9" fmla="*/ 1741713 h 2079863"/>
              <a:gd name="connsiteX10" fmla="*/ 1105555 w 2738976"/>
              <a:gd name="connsiteY10" fmla="*/ 1713138 h 2079863"/>
              <a:gd name="connsiteX11" fmla="*/ 1124605 w 2738976"/>
              <a:gd name="connsiteY11" fmla="*/ 1655988 h 2079863"/>
              <a:gd name="connsiteX12" fmla="*/ 1134130 w 2738976"/>
              <a:gd name="connsiteY12" fmla="*/ 1627413 h 2079863"/>
              <a:gd name="connsiteX13" fmla="*/ 1162705 w 2738976"/>
              <a:gd name="connsiteY13" fmla="*/ 1522638 h 2079863"/>
              <a:gd name="connsiteX14" fmla="*/ 1181755 w 2738976"/>
              <a:gd name="connsiteY14" fmla="*/ 1465488 h 2079863"/>
              <a:gd name="connsiteX15" fmla="*/ 1200805 w 2738976"/>
              <a:gd name="connsiteY15" fmla="*/ 1427388 h 2079863"/>
              <a:gd name="connsiteX16" fmla="*/ 1810405 w 2738976"/>
              <a:gd name="connsiteY16" fmla="*/ 1198788 h 2079863"/>
              <a:gd name="connsiteX17" fmla="*/ 1867555 w 2738976"/>
              <a:gd name="connsiteY17" fmla="*/ 1160688 h 2079863"/>
              <a:gd name="connsiteX18" fmla="*/ 1934230 w 2738976"/>
              <a:gd name="connsiteY18" fmla="*/ 1113063 h 2079863"/>
              <a:gd name="connsiteX19" fmla="*/ 1962805 w 2738976"/>
              <a:gd name="connsiteY19" fmla="*/ 1103538 h 2079863"/>
              <a:gd name="connsiteX20" fmla="*/ 1991380 w 2738976"/>
              <a:gd name="connsiteY20" fmla="*/ 1065438 h 2079863"/>
              <a:gd name="connsiteX21" fmla="*/ 2067580 w 2738976"/>
              <a:gd name="connsiteY21" fmla="*/ 979713 h 2079863"/>
              <a:gd name="connsiteX22" fmla="*/ 2086630 w 2738976"/>
              <a:gd name="connsiteY22" fmla="*/ 922563 h 2079863"/>
              <a:gd name="connsiteX23" fmla="*/ 2096155 w 2738976"/>
              <a:gd name="connsiteY23" fmla="*/ 893988 h 2079863"/>
              <a:gd name="connsiteX24" fmla="*/ 2115205 w 2738976"/>
              <a:gd name="connsiteY24" fmla="*/ 865413 h 2079863"/>
              <a:gd name="connsiteX25" fmla="*/ 2134255 w 2738976"/>
              <a:gd name="connsiteY25" fmla="*/ 779688 h 2079863"/>
              <a:gd name="connsiteX26" fmla="*/ 2153305 w 2738976"/>
              <a:gd name="connsiteY26" fmla="*/ 722538 h 2079863"/>
              <a:gd name="connsiteX27" fmla="*/ 2181880 w 2738976"/>
              <a:gd name="connsiteY27" fmla="*/ 655863 h 2079863"/>
              <a:gd name="connsiteX28" fmla="*/ 2191405 w 2738976"/>
              <a:gd name="connsiteY28" fmla="*/ 589188 h 2079863"/>
              <a:gd name="connsiteX29" fmla="*/ 2200930 w 2738976"/>
              <a:gd name="connsiteY29" fmla="*/ 560613 h 2079863"/>
              <a:gd name="connsiteX30" fmla="*/ 2210455 w 2738976"/>
              <a:gd name="connsiteY30" fmla="*/ 322488 h 2079863"/>
              <a:gd name="connsiteX31" fmla="*/ 2248555 w 2738976"/>
              <a:gd name="connsiteY31" fmla="*/ 265338 h 2079863"/>
              <a:gd name="connsiteX32" fmla="*/ 2343805 w 2738976"/>
              <a:gd name="connsiteY32" fmla="*/ 189138 h 2079863"/>
              <a:gd name="connsiteX33" fmla="*/ 2372380 w 2738976"/>
              <a:gd name="connsiteY33" fmla="*/ 160563 h 2079863"/>
              <a:gd name="connsiteX34" fmla="*/ 2420005 w 2738976"/>
              <a:gd name="connsiteY34" fmla="*/ 151038 h 2079863"/>
              <a:gd name="connsiteX35" fmla="*/ 2448580 w 2738976"/>
              <a:gd name="connsiteY35" fmla="*/ 141513 h 2079863"/>
              <a:gd name="connsiteX36" fmla="*/ 2496205 w 2738976"/>
              <a:gd name="connsiteY36" fmla="*/ 131988 h 2079863"/>
              <a:gd name="connsiteX37" fmla="*/ 2696230 w 2738976"/>
              <a:gd name="connsiteY37" fmla="*/ 74838 h 2079863"/>
              <a:gd name="connsiteX38" fmla="*/ 2735982 w 2738976"/>
              <a:gd name="connsiteY38" fmla="*/ 9426 h 2079863"/>
              <a:gd name="connsiteX39" fmla="*/ 363 w 2738976"/>
              <a:gd name="connsiteY39" fmla="*/ 0 h 2079863"/>
              <a:gd name="connsiteX40" fmla="*/ 22816 w 2738976"/>
              <a:gd name="connsiteY40" fmla="*/ 2062743 h 2079863"/>
              <a:gd name="connsiteX41" fmla="*/ 10180 w 2738976"/>
              <a:gd name="connsiteY41" fmla="*/ 2046513 h 207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738976" h="2079863">
                <a:moveTo>
                  <a:pt x="10180" y="2046513"/>
                </a:moveTo>
                <a:lnTo>
                  <a:pt x="800755" y="2046513"/>
                </a:lnTo>
                <a:lnTo>
                  <a:pt x="848380" y="2027463"/>
                </a:lnTo>
                <a:cubicBezTo>
                  <a:pt x="873780" y="2014763"/>
                  <a:pt x="898727" y="2001114"/>
                  <a:pt x="924580" y="1989363"/>
                </a:cubicBezTo>
                <a:cubicBezTo>
                  <a:pt x="965524" y="1970752"/>
                  <a:pt x="946605" y="1993413"/>
                  <a:pt x="981730" y="1951263"/>
                </a:cubicBezTo>
                <a:cubicBezTo>
                  <a:pt x="1015852" y="1910317"/>
                  <a:pt x="988826" y="1937071"/>
                  <a:pt x="1010305" y="1894113"/>
                </a:cubicBezTo>
                <a:cubicBezTo>
                  <a:pt x="1015425" y="1883874"/>
                  <a:pt x="1024706" y="1875999"/>
                  <a:pt x="1029355" y="1865538"/>
                </a:cubicBezTo>
                <a:cubicBezTo>
                  <a:pt x="1037510" y="1847188"/>
                  <a:pt x="1039425" y="1826349"/>
                  <a:pt x="1048405" y="1808388"/>
                </a:cubicBezTo>
                <a:cubicBezTo>
                  <a:pt x="1054755" y="1795688"/>
                  <a:pt x="1061862" y="1783339"/>
                  <a:pt x="1067455" y="1770288"/>
                </a:cubicBezTo>
                <a:cubicBezTo>
                  <a:pt x="1071410" y="1761060"/>
                  <a:pt x="1071411" y="1750067"/>
                  <a:pt x="1076980" y="1741713"/>
                </a:cubicBezTo>
                <a:cubicBezTo>
                  <a:pt x="1084452" y="1730505"/>
                  <a:pt x="1096030" y="1722663"/>
                  <a:pt x="1105555" y="1713138"/>
                </a:cubicBezTo>
                <a:lnTo>
                  <a:pt x="1124605" y="1655988"/>
                </a:lnTo>
                <a:cubicBezTo>
                  <a:pt x="1127780" y="1646463"/>
                  <a:pt x="1132161" y="1637258"/>
                  <a:pt x="1134130" y="1627413"/>
                </a:cubicBezTo>
                <a:cubicBezTo>
                  <a:pt x="1147593" y="1560097"/>
                  <a:pt x="1138535" y="1595147"/>
                  <a:pt x="1162705" y="1522638"/>
                </a:cubicBezTo>
                <a:lnTo>
                  <a:pt x="1181755" y="1465488"/>
                </a:lnTo>
                <a:cubicBezTo>
                  <a:pt x="1192700" y="1432653"/>
                  <a:pt x="1184180" y="1444013"/>
                  <a:pt x="1200805" y="1427388"/>
                </a:cubicBezTo>
                <a:lnTo>
                  <a:pt x="1810405" y="1198788"/>
                </a:lnTo>
                <a:lnTo>
                  <a:pt x="1867555" y="1160688"/>
                </a:lnTo>
                <a:cubicBezTo>
                  <a:pt x="1889780" y="1144813"/>
                  <a:pt x="1910810" y="1127115"/>
                  <a:pt x="1934230" y="1113063"/>
                </a:cubicBezTo>
                <a:cubicBezTo>
                  <a:pt x="1942839" y="1107897"/>
                  <a:pt x="1955092" y="1109966"/>
                  <a:pt x="1962805" y="1103538"/>
                </a:cubicBezTo>
                <a:cubicBezTo>
                  <a:pt x="1975001" y="1093375"/>
                  <a:pt x="1980760" y="1077238"/>
                  <a:pt x="1991380" y="1065438"/>
                </a:cubicBezTo>
                <a:cubicBezTo>
                  <a:pt x="2010306" y="1044409"/>
                  <a:pt x="2053268" y="1011916"/>
                  <a:pt x="2067580" y="979713"/>
                </a:cubicBezTo>
                <a:cubicBezTo>
                  <a:pt x="2075735" y="961363"/>
                  <a:pt x="2080280" y="941613"/>
                  <a:pt x="2086630" y="922563"/>
                </a:cubicBezTo>
                <a:cubicBezTo>
                  <a:pt x="2089805" y="913038"/>
                  <a:pt x="2090586" y="902342"/>
                  <a:pt x="2096155" y="893988"/>
                </a:cubicBezTo>
                <a:lnTo>
                  <a:pt x="2115205" y="865413"/>
                </a:lnTo>
                <a:cubicBezTo>
                  <a:pt x="2120643" y="838222"/>
                  <a:pt x="2126184" y="806591"/>
                  <a:pt x="2134255" y="779688"/>
                </a:cubicBezTo>
                <a:cubicBezTo>
                  <a:pt x="2140025" y="760454"/>
                  <a:pt x="2144325" y="740499"/>
                  <a:pt x="2153305" y="722538"/>
                </a:cubicBezTo>
                <a:cubicBezTo>
                  <a:pt x="2176845" y="675458"/>
                  <a:pt x="2167865" y="697908"/>
                  <a:pt x="2181880" y="655863"/>
                </a:cubicBezTo>
                <a:cubicBezTo>
                  <a:pt x="2185055" y="633638"/>
                  <a:pt x="2187002" y="611203"/>
                  <a:pt x="2191405" y="589188"/>
                </a:cubicBezTo>
                <a:cubicBezTo>
                  <a:pt x="2193374" y="579343"/>
                  <a:pt x="2200215" y="570628"/>
                  <a:pt x="2200930" y="560613"/>
                </a:cubicBezTo>
                <a:cubicBezTo>
                  <a:pt x="2206590" y="481376"/>
                  <a:pt x="2197806" y="400913"/>
                  <a:pt x="2210455" y="322488"/>
                </a:cubicBezTo>
                <a:cubicBezTo>
                  <a:pt x="2214101" y="299885"/>
                  <a:pt x="2232366" y="281527"/>
                  <a:pt x="2248555" y="265338"/>
                </a:cubicBezTo>
                <a:cubicBezTo>
                  <a:pt x="2322330" y="191563"/>
                  <a:pt x="2285412" y="208602"/>
                  <a:pt x="2343805" y="189138"/>
                </a:cubicBezTo>
                <a:cubicBezTo>
                  <a:pt x="2353330" y="179613"/>
                  <a:pt x="2360332" y="166587"/>
                  <a:pt x="2372380" y="160563"/>
                </a:cubicBezTo>
                <a:cubicBezTo>
                  <a:pt x="2386860" y="153323"/>
                  <a:pt x="2404299" y="154965"/>
                  <a:pt x="2420005" y="151038"/>
                </a:cubicBezTo>
                <a:cubicBezTo>
                  <a:pt x="2429745" y="148603"/>
                  <a:pt x="2438840" y="143948"/>
                  <a:pt x="2448580" y="141513"/>
                </a:cubicBezTo>
                <a:cubicBezTo>
                  <a:pt x="2464286" y="137586"/>
                  <a:pt x="2480330" y="135163"/>
                  <a:pt x="2496205" y="131988"/>
                </a:cubicBezTo>
                <a:cubicBezTo>
                  <a:pt x="2566055" y="135163"/>
                  <a:pt x="2656267" y="95265"/>
                  <a:pt x="2696230" y="74838"/>
                </a:cubicBezTo>
                <a:cubicBezTo>
                  <a:pt x="2736193" y="54411"/>
                  <a:pt x="2744422" y="10091"/>
                  <a:pt x="2735982" y="9426"/>
                </a:cubicBezTo>
                <a:lnTo>
                  <a:pt x="363" y="0"/>
                </a:lnTo>
                <a:cubicBezTo>
                  <a:pt x="-3560" y="608044"/>
                  <a:pt x="25683" y="2265773"/>
                  <a:pt x="22816" y="2062743"/>
                </a:cubicBezTo>
                <a:lnTo>
                  <a:pt x="10180" y="2046513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67000"/>
            </a:schemeClr>
          </a:solidFill>
          <a:ln w="9525"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51233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1981200" y="2590800"/>
            <a:ext cx="4206287" cy="2961689"/>
          </a:xfrm>
          <a:custGeom>
            <a:avLst/>
            <a:gdLst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95575 w 3476625"/>
              <a:gd name="connsiteY37" fmla="*/ 542925 h 2447925"/>
              <a:gd name="connsiteX38" fmla="*/ 2743200 w 3476625"/>
              <a:gd name="connsiteY38" fmla="*/ 457200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43200 w 3476625"/>
              <a:gd name="connsiteY38" fmla="*/ 457200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09875 w 3476625"/>
              <a:gd name="connsiteY39" fmla="*/ 371475 h 2447925"/>
              <a:gd name="connsiteX40" fmla="*/ 2771775 w 3476625"/>
              <a:gd name="connsiteY40" fmla="*/ 285750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771775 w 3476625"/>
              <a:gd name="connsiteY40" fmla="*/ 285750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756030 w 3476625"/>
              <a:gd name="connsiteY40" fmla="*/ 277877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921357 w 3476625"/>
              <a:gd name="connsiteY40" fmla="*/ 30149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811139 w 3476625"/>
              <a:gd name="connsiteY40" fmla="*/ 262132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847975 w 3476625"/>
              <a:gd name="connsiteY40" fmla="*/ 180975 h 2447925"/>
              <a:gd name="connsiteX41" fmla="*/ 2867025 w 3476625"/>
              <a:gd name="connsiteY41" fmla="*/ 152400 h 2447925"/>
              <a:gd name="connsiteX42" fmla="*/ 2876550 w 3476625"/>
              <a:gd name="connsiteY42" fmla="*/ 123825 h 2447925"/>
              <a:gd name="connsiteX43" fmla="*/ 2895600 w 3476625"/>
              <a:gd name="connsiteY43" fmla="*/ 95250 h 2447925"/>
              <a:gd name="connsiteX44" fmla="*/ 2905125 w 3476625"/>
              <a:gd name="connsiteY44" fmla="*/ 66675 h 2447925"/>
              <a:gd name="connsiteX45" fmla="*/ 2924175 w 3476625"/>
              <a:gd name="connsiteY45" fmla="*/ 38100 h 2447925"/>
              <a:gd name="connsiteX46" fmla="*/ 2933700 w 3476625"/>
              <a:gd name="connsiteY46" fmla="*/ 0 h 2447925"/>
              <a:gd name="connsiteX47" fmla="*/ 3476625 w 3476625"/>
              <a:gd name="connsiteY47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47975 w 3476625"/>
              <a:gd name="connsiteY39" fmla="*/ 180975 h 2447925"/>
              <a:gd name="connsiteX40" fmla="*/ 2867025 w 3476625"/>
              <a:gd name="connsiteY40" fmla="*/ 152400 h 2447925"/>
              <a:gd name="connsiteX41" fmla="*/ 2876550 w 3476625"/>
              <a:gd name="connsiteY41" fmla="*/ 123825 h 2447925"/>
              <a:gd name="connsiteX42" fmla="*/ 2895600 w 3476625"/>
              <a:gd name="connsiteY42" fmla="*/ 95250 h 2447925"/>
              <a:gd name="connsiteX43" fmla="*/ 2905125 w 3476625"/>
              <a:gd name="connsiteY43" fmla="*/ 66675 h 2447925"/>
              <a:gd name="connsiteX44" fmla="*/ 2924175 w 3476625"/>
              <a:gd name="connsiteY44" fmla="*/ 38100 h 2447925"/>
              <a:gd name="connsiteX45" fmla="*/ 2933700 w 3476625"/>
              <a:gd name="connsiteY45" fmla="*/ 0 h 2447925"/>
              <a:gd name="connsiteX46" fmla="*/ 3476625 w 3476625"/>
              <a:gd name="connsiteY46" fmla="*/ 0 h 244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476625" h="2447925">
                <a:moveTo>
                  <a:pt x="0" y="2447925"/>
                </a:moveTo>
                <a:lnTo>
                  <a:pt x="790575" y="2447925"/>
                </a:lnTo>
                <a:lnTo>
                  <a:pt x="838200" y="2428875"/>
                </a:lnTo>
                <a:cubicBezTo>
                  <a:pt x="863600" y="2416175"/>
                  <a:pt x="888547" y="2402526"/>
                  <a:pt x="914400" y="2390775"/>
                </a:cubicBezTo>
                <a:cubicBezTo>
                  <a:pt x="955344" y="2372164"/>
                  <a:pt x="936425" y="2394825"/>
                  <a:pt x="971550" y="2352675"/>
                </a:cubicBezTo>
                <a:cubicBezTo>
                  <a:pt x="1005672" y="2311729"/>
                  <a:pt x="978646" y="2338483"/>
                  <a:pt x="1000125" y="2295525"/>
                </a:cubicBezTo>
                <a:cubicBezTo>
                  <a:pt x="1005245" y="2285286"/>
                  <a:pt x="1014526" y="2277411"/>
                  <a:pt x="1019175" y="2266950"/>
                </a:cubicBezTo>
                <a:cubicBezTo>
                  <a:pt x="1027330" y="2248600"/>
                  <a:pt x="1029245" y="2227761"/>
                  <a:pt x="1038225" y="2209800"/>
                </a:cubicBezTo>
                <a:cubicBezTo>
                  <a:pt x="1044575" y="2197100"/>
                  <a:pt x="1051682" y="2184751"/>
                  <a:pt x="1057275" y="2171700"/>
                </a:cubicBezTo>
                <a:cubicBezTo>
                  <a:pt x="1061230" y="2162472"/>
                  <a:pt x="1061231" y="2151479"/>
                  <a:pt x="1066800" y="2143125"/>
                </a:cubicBezTo>
                <a:cubicBezTo>
                  <a:pt x="1074272" y="2131917"/>
                  <a:pt x="1085850" y="2124075"/>
                  <a:pt x="1095375" y="2114550"/>
                </a:cubicBezTo>
                <a:lnTo>
                  <a:pt x="1114425" y="2057400"/>
                </a:lnTo>
                <a:cubicBezTo>
                  <a:pt x="1117600" y="2047875"/>
                  <a:pt x="1121981" y="2038670"/>
                  <a:pt x="1123950" y="2028825"/>
                </a:cubicBezTo>
                <a:cubicBezTo>
                  <a:pt x="1137413" y="1961509"/>
                  <a:pt x="1128355" y="1996559"/>
                  <a:pt x="1152525" y="1924050"/>
                </a:cubicBezTo>
                <a:lnTo>
                  <a:pt x="1171575" y="1866900"/>
                </a:lnTo>
                <a:cubicBezTo>
                  <a:pt x="1182520" y="1834065"/>
                  <a:pt x="1174000" y="1845425"/>
                  <a:pt x="1190625" y="1828800"/>
                </a:cubicBezTo>
                <a:lnTo>
                  <a:pt x="1800225" y="1600200"/>
                </a:lnTo>
                <a:lnTo>
                  <a:pt x="1857375" y="1562100"/>
                </a:lnTo>
                <a:cubicBezTo>
                  <a:pt x="1879600" y="1546225"/>
                  <a:pt x="1900630" y="1528527"/>
                  <a:pt x="1924050" y="1514475"/>
                </a:cubicBezTo>
                <a:cubicBezTo>
                  <a:pt x="1932659" y="1509309"/>
                  <a:pt x="1944912" y="1511378"/>
                  <a:pt x="1952625" y="1504950"/>
                </a:cubicBezTo>
                <a:cubicBezTo>
                  <a:pt x="1964821" y="1494787"/>
                  <a:pt x="1970580" y="1478650"/>
                  <a:pt x="1981200" y="1466850"/>
                </a:cubicBezTo>
                <a:cubicBezTo>
                  <a:pt x="2000126" y="1445821"/>
                  <a:pt x="2043088" y="1413328"/>
                  <a:pt x="2057400" y="1381125"/>
                </a:cubicBezTo>
                <a:cubicBezTo>
                  <a:pt x="2065555" y="1362775"/>
                  <a:pt x="2070100" y="1343025"/>
                  <a:pt x="2076450" y="1323975"/>
                </a:cubicBezTo>
                <a:cubicBezTo>
                  <a:pt x="2079625" y="1314450"/>
                  <a:pt x="2080406" y="1303754"/>
                  <a:pt x="2085975" y="1295400"/>
                </a:cubicBezTo>
                <a:lnTo>
                  <a:pt x="2105025" y="1266825"/>
                </a:lnTo>
                <a:cubicBezTo>
                  <a:pt x="2110463" y="1239634"/>
                  <a:pt x="2116004" y="1208003"/>
                  <a:pt x="2124075" y="1181100"/>
                </a:cubicBezTo>
                <a:cubicBezTo>
                  <a:pt x="2129845" y="1161866"/>
                  <a:pt x="2134145" y="1141911"/>
                  <a:pt x="2143125" y="1123950"/>
                </a:cubicBezTo>
                <a:cubicBezTo>
                  <a:pt x="2166665" y="1076870"/>
                  <a:pt x="2157685" y="1099320"/>
                  <a:pt x="2171700" y="1057275"/>
                </a:cubicBezTo>
                <a:cubicBezTo>
                  <a:pt x="2174875" y="1035050"/>
                  <a:pt x="2176822" y="1012615"/>
                  <a:pt x="2181225" y="990600"/>
                </a:cubicBezTo>
                <a:cubicBezTo>
                  <a:pt x="2183194" y="980755"/>
                  <a:pt x="2190035" y="972040"/>
                  <a:pt x="2190750" y="962025"/>
                </a:cubicBezTo>
                <a:cubicBezTo>
                  <a:pt x="2196410" y="882788"/>
                  <a:pt x="2187626" y="802325"/>
                  <a:pt x="2200275" y="723900"/>
                </a:cubicBezTo>
                <a:cubicBezTo>
                  <a:pt x="2203921" y="701297"/>
                  <a:pt x="2222186" y="682939"/>
                  <a:pt x="2238375" y="666750"/>
                </a:cubicBezTo>
                <a:cubicBezTo>
                  <a:pt x="2312150" y="592975"/>
                  <a:pt x="2275232" y="610014"/>
                  <a:pt x="2333625" y="590550"/>
                </a:cubicBezTo>
                <a:cubicBezTo>
                  <a:pt x="2343150" y="581025"/>
                  <a:pt x="2350152" y="567999"/>
                  <a:pt x="2362200" y="561975"/>
                </a:cubicBezTo>
                <a:cubicBezTo>
                  <a:pt x="2376680" y="554735"/>
                  <a:pt x="2394119" y="556377"/>
                  <a:pt x="2409825" y="552450"/>
                </a:cubicBezTo>
                <a:cubicBezTo>
                  <a:pt x="2419565" y="550015"/>
                  <a:pt x="2428660" y="545360"/>
                  <a:pt x="2438400" y="542925"/>
                </a:cubicBezTo>
                <a:cubicBezTo>
                  <a:pt x="2454106" y="538998"/>
                  <a:pt x="2470150" y="536575"/>
                  <a:pt x="2486025" y="533400"/>
                </a:cubicBezTo>
                <a:cubicBezTo>
                  <a:pt x="2555875" y="536575"/>
                  <a:pt x="2644775" y="503237"/>
                  <a:pt x="2686050" y="476250"/>
                </a:cubicBezTo>
                <a:cubicBezTo>
                  <a:pt x="2727325" y="449263"/>
                  <a:pt x="2706688" y="420687"/>
                  <a:pt x="2733675" y="371475"/>
                </a:cubicBezTo>
                <a:cubicBezTo>
                  <a:pt x="2760662" y="322263"/>
                  <a:pt x="2825750" y="217487"/>
                  <a:pt x="2847975" y="180975"/>
                </a:cubicBezTo>
                <a:cubicBezTo>
                  <a:pt x="2870200" y="144463"/>
                  <a:pt x="2861905" y="162639"/>
                  <a:pt x="2867025" y="152400"/>
                </a:cubicBezTo>
                <a:cubicBezTo>
                  <a:pt x="2871515" y="143420"/>
                  <a:pt x="2872060" y="132805"/>
                  <a:pt x="2876550" y="123825"/>
                </a:cubicBezTo>
                <a:cubicBezTo>
                  <a:pt x="2881670" y="113586"/>
                  <a:pt x="2890480" y="105489"/>
                  <a:pt x="2895600" y="95250"/>
                </a:cubicBezTo>
                <a:cubicBezTo>
                  <a:pt x="2900090" y="86270"/>
                  <a:pt x="2900635" y="75655"/>
                  <a:pt x="2905125" y="66675"/>
                </a:cubicBezTo>
                <a:cubicBezTo>
                  <a:pt x="2910245" y="56436"/>
                  <a:pt x="2919055" y="48339"/>
                  <a:pt x="2924175" y="38100"/>
                </a:cubicBezTo>
                <a:cubicBezTo>
                  <a:pt x="2934704" y="17042"/>
                  <a:pt x="2933700" y="16236"/>
                  <a:pt x="2933700" y="0"/>
                </a:cubicBezTo>
                <a:lnTo>
                  <a:pt x="3476625" y="0"/>
                </a:lnTo>
              </a:path>
            </a:pathLst>
          </a:custGeom>
          <a:noFill/>
          <a:ln w="508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Flowchart: Process 9"/>
          <p:cNvSpPr/>
          <p:nvPr/>
        </p:nvSpPr>
        <p:spPr>
          <a:xfrm>
            <a:off x="1981199" y="3046454"/>
            <a:ext cx="3297628" cy="2506034"/>
          </a:xfrm>
          <a:prstGeom prst="flowChartProcess">
            <a:avLst/>
          </a:prstGeom>
          <a:noFill/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981200" y="1676400"/>
            <a:ext cx="2" cy="387609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981201" y="5552489"/>
            <a:ext cx="5029199" cy="1011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45"/>
          </p:cNvCxnSpPr>
          <p:nvPr/>
        </p:nvCxnSpPr>
        <p:spPr>
          <a:xfrm flipH="1" flipV="1">
            <a:off x="1981199" y="2590799"/>
            <a:ext cx="3549416" cy="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73" y="2895600"/>
            <a:ext cx="530286" cy="301714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H="1">
            <a:off x="1726972" y="3046455"/>
            <a:ext cx="457200" cy="1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257799" y="5405981"/>
            <a:ext cx="1" cy="313239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13" y="5881324"/>
            <a:ext cx="135314" cy="13714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000" y="2489313"/>
            <a:ext cx="102400" cy="20297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71" y="5451003"/>
            <a:ext cx="129829" cy="2084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172" y="894957"/>
            <a:ext cx="4120378" cy="402286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1996485" y="3068229"/>
            <a:ext cx="3301507" cy="2484261"/>
          </a:xfrm>
          <a:custGeom>
            <a:avLst/>
            <a:gdLst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95575 w 3476625"/>
              <a:gd name="connsiteY37" fmla="*/ 542925 h 2447925"/>
              <a:gd name="connsiteX38" fmla="*/ 2743200 w 3476625"/>
              <a:gd name="connsiteY38" fmla="*/ 457200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43200 w 3476625"/>
              <a:gd name="connsiteY38" fmla="*/ 457200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09875 w 3476625"/>
              <a:gd name="connsiteY39" fmla="*/ 371475 h 2447925"/>
              <a:gd name="connsiteX40" fmla="*/ 2771775 w 3476625"/>
              <a:gd name="connsiteY40" fmla="*/ 285750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771775 w 3476625"/>
              <a:gd name="connsiteY40" fmla="*/ 285750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756030 w 3476625"/>
              <a:gd name="connsiteY40" fmla="*/ 277877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921357 w 3476625"/>
              <a:gd name="connsiteY40" fmla="*/ 30149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811139 w 3476625"/>
              <a:gd name="connsiteY40" fmla="*/ 262132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847975 w 3476625"/>
              <a:gd name="connsiteY40" fmla="*/ 180975 h 2447925"/>
              <a:gd name="connsiteX41" fmla="*/ 2867025 w 3476625"/>
              <a:gd name="connsiteY41" fmla="*/ 152400 h 2447925"/>
              <a:gd name="connsiteX42" fmla="*/ 2876550 w 3476625"/>
              <a:gd name="connsiteY42" fmla="*/ 123825 h 2447925"/>
              <a:gd name="connsiteX43" fmla="*/ 2895600 w 3476625"/>
              <a:gd name="connsiteY43" fmla="*/ 95250 h 2447925"/>
              <a:gd name="connsiteX44" fmla="*/ 2905125 w 3476625"/>
              <a:gd name="connsiteY44" fmla="*/ 66675 h 2447925"/>
              <a:gd name="connsiteX45" fmla="*/ 2924175 w 3476625"/>
              <a:gd name="connsiteY45" fmla="*/ 38100 h 2447925"/>
              <a:gd name="connsiteX46" fmla="*/ 2933700 w 3476625"/>
              <a:gd name="connsiteY46" fmla="*/ 0 h 2447925"/>
              <a:gd name="connsiteX47" fmla="*/ 3476625 w 3476625"/>
              <a:gd name="connsiteY47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47975 w 3476625"/>
              <a:gd name="connsiteY39" fmla="*/ 180975 h 2447925"/>
              <a:gd name="connsiteX40" fmla="*/ 2867025 w 3476625"/>
              <a:gd name="connsiteY40" fmla="*/ 152400 h 2447925"/>
              <a:gd name="connsiteX41" fmla="*/ 2876550 w 3476625"/>
              <a:gd name="connsiteY41" fmla="*/ 123825 h 2447925"/>
              <a:gd name="connsiteX42" fmla="*/ 2895600 w 3476625"/>
              <a:gd name="connsiteY42" fmla="*/ 95250 h 2447925"/>
              <a:gd name="connsiteX43" fmla="*/ 2905125 w 3476625"/>
              <a:gd name="connsiteY43" fmla="*/ 66675 h 2447925"/>
              <a:gd name="connsiteX44" fmla="*/ 2924175 w 3476625"/>
              <a:gd name="connsiteY44" fmla="*/ 38100 h 2447925"/>
              <a:gd name="connsiteX45" fmla="*/ 2933700 w 3476625"/>
              <a:gd name="connsiteY45" fmla="*/ 0 h 2447925"/>
              <a:gd name="connsiteX46" fmla="*/ 3476625 w 3476625"/>
              <a:gd name="connsiteY46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73038 w 3476625"/>
              <a:gd name="connsiteY38" fmla="*/ 308493 h 2447925"/>
              <a:gd name="connsiteX39" fmla="*/ 2847975 w 3476625"/>
              <a:gd name="connsiteY39" fmla="*/ 180975 h 2447925"/>
              <a:gd name="connsiteX40" fmla="*/ 2867025 w 3476625"/>
              <a:gd name="connsiteY40" fmla="*/ 152400 h 2447925"/>
              <a:gd name="connsiteX41" fmla="*/ 2876550 w 3476625"/>
              <a:gd name="connsiteY41" fmla="*/ 123825 h 2447925"/>
              <a:gd name="connsiteX42" fmla="*/ 2895600 w 3476625"/>
              <a:gd name="connsiteY42" fmla="*/ 95250 h 2447925"/>
              <a:gd name="connsiteX43" fmla="*/ 2905125 w 3476625"/>
              <a:gd name="connsiteY43" fmla="*/ 66675 h 2447925"/>
              <a:gd name="connsiteX44" fmla="*/ 2924175 w 3476625"/>
              <a:gd name="connsiteY44" fmla="*/ 38100 h 2447925"/>
              <a:gd name="connsiteX45" fmla="*/ 2933700 w 3476625"/>
              <a:gd name="connsiteY45" fmla="*/ 0 h 2447925"/>
              <a:gd name="connsiteX46" fmla="*/ 3476625 w 3476625"/>
              <a:gd name="connsiteY46" fmla="*/ 0 h 2447925"/>
              <a:gd name="connsiteX0" fmla="*/ 0 w 3476625"/>
              <a:gd name="connsiteY0" fmla="*/ 2634268 h 2634268"/>
              <a:gd name="connsiteX1" fmla="*/ 790575 w 3476625"/>
              <a:gd name="connsiteY1" fmla="*/ 2634268 h 2634268"/>
              <a:gd name="connsiteX2" fmla="*/ 838200 w 3476625"/>
              <a:gd name="connsiteY2" fmla="*/ 2615218 h 2634268"/>
              <a:gd name="connsiteX3" fmla="*/ 914400 w 3476625"/>
              <a:gd name="connsiteY3" fmla="*/ 2577118 h 2634268"/>
              <a:gd name="connsiteX4" fmla="*/ 971550 w 3476625"/>
              <a:gd name="connsiteY4" fmla="*/ 2539018 h 2634268"/>
              <a:gd name="connsiteX5" fmla="*/ 1000125 w 3476625"/>
              <a:gd name="connsiteY5" fmla="*/ 2481868 h 2634268"/>
              <a:gd name="connsiteX6" fmla="*/ 1019175 w 3476625"/>
              <a:gd name="connsiteY6" fmla="*/ 2453293 h 2634268"/>
              <a:gd name="connsiteX7" fmla="*/ 1038225 w 3476625"/>
              <a:gd name="connsiteY7" fmla="*/ 2396143 h 2634268"/>
              <a:gd name="connsiteX8" fmla="*/ 1057275 w 3476625"/>
              <a:gd name="connsiteY8" fmla="*/ 2358043 h 2634268"/>
              <a:gd name="connsiteX9" fmla="*/ 1066800 w 3476625"/>
              <a:gd name="connsiteY9" fmla="*/ 2329468 h 2634268"/>
              <a:gd name="connsiteX10" fmla="*/ 1095375 w 3476625"/>
              <a:gd name="connsiteY10" fmla="*/ 2300893 h 2634268"/>
              <a:gd name="connsiteX11" fmla="*/ 1114425 w 3476625"/>
              <a:gd name="connsiteY11" fmla="*/ 2243743 h 2634268"/>
              <a:gd name="connsiteX12" fmla="*/ 1123950 w 3476625"/>
              <a:gd name="connsiteY12" fmla="*/ 2215168 h 2634268"/>
              <a:gd name="connsiteX13" fmla="*/ 1152525 w 3476625"/>
              <a:gd name="connsiteY13" fmla="*/ 2110393 h 2634268"/>
              <a:gd name="connsiteX14" fmla="*/ 1171575 w 3476625"/>
              <a:gd name="connsiteY14" fmla="*/ 2053243 h 2634268"/>
              <a:gd name="connsiteX15" fmla="*/ 1190625 w 3476625"/>
              <a:gd name="connsiteY15" fmla="*/ 2015143 h 2634268"/>
              <a:gd name="connsiteX16" fmla="*/ 1800225 w 3476625"/>
              <a:gd name="connsiteY16" fmla="*/ 1786543 h 2634268"/>
              <a:gd name="connsiteX17" fmla="*/ 1857375 w 3476625"/>
              <a:gd name="connsiteY17" fmla="*/ 1748443 h 2634268"/>
              <a:gd name="connsiteX18" fmla="*/ 1924050 w 3476625"/>
              <a:gd name="connsiteY18" fmla="*/ 1700818 h 2634268"/>
              <a:gd name="connsiteX19" fmla="*/ 1952625 w 3476625"/>
              <a:gd name="connsiteY19" fmla="*/ 1691293 h 2634268"/>
              <a:gd name="connsiteX20" fmla="*/ 1981200 w 3476625"/>
              <a:gd name="connsiteY20" fmla="*/ 1653193 h 2634268"/>
              <a:gd name="connsiteX21" fmla="*/ 2057400 w 3476625"/>
              <a:gd name="connsiteY21" fmla="*/ 1567468 h 2634268"/>
              <a:gd name="connsiteX22" fmla="*/ 2076450 w 3476625"/>
              <a:gd name="connsiteY22" fmla="*/ 1510318 h 2634268"/>
              <a:gd name="connsiteX23" fmla="*/ 2085975 w 3476625"/>
              <a:gd name="connsiteY23" fmla="*/ 1481743 h 2634268"/>
              <a:gd name="connsiteX24" fmla="*/ 2105025 w 3476625"/>
              <a:gd name="connsiteY24" fmla="*/ 1453168 h 2634268"/>
              <a:gd name="connsiteX25" fmla="*/ 2124075 w 3476625"/>
              <a:gd name="connsiteY25" fmla="*/ 1367443 h 2634268"/>
              <a:gd name="connsiteX26" fmla="*/ 2143125 w 3476625"/>
              <a:gd name="connsiteY26" fmla="*/ 1310293 h 2634268"/>
              <a:gd name="connsiteX27" fmla="*/ 2171700 w 3476625"/>
              <a:gd name="connsiteY27" fmla="*/ 1243618 h 2634268"/>
              <a:gd name="connsiteX28" fmla="*/ 2181225 w 3476625"/>
              <a:gd name="connsiteY28" fmla="*/ 1176943 h 2634268"/>
              <a:gd name="connsiteX29" fmla="*/ 2190750 w 3476625"/>
              <a:gd name="connsiteY29" fmla="*/ 1148368 h 2634268"/>
              <a:gd name="connsiteX30" fmla="*/ 2200275 w 3476625"/>
              <a:gd name="connsiteY30" fmla="*/ 910243 h 2634268"/>
              <a:gd name="connsiteX31" fmla="*/ 2238375 w 3476625"/>
              <a:gd name="connsiteY31" fmla="*/ 853093 h 2634268"/>
              <a:gd name="connsiteX32" fmla="*/ 2333625 w 3476625"/>
              <a:gd name="connsiteY32" fmla="*/ 776893 h 2634268"/>
              <a:gd name="connsiteX33" fmla="*/ 2362200 w 3476625"/>
              <a:gd name="connsiteY33" fmla="*/ 748318 h 2634268"/>
              <a:gd name="connsiteX34" fmla="*/ 2409825 w 3476625"/>
              <a:gd name="connsiteY34" fmla="*/ 738793 h 2634268"/>
              <a:gd name="connsiteX35" fmla="*/ 2438400 w 3476625"/>
              <a:gd name="connsiteY35" fmla="*/ 729268 h 2634268"/>
              <a:gd name="connsiteX36" fmla="*/ 2486025 w 3476625"/>
              <a:gd name="connsiteY36" fmla="*/ 719743 h 2634268"/>
              <a:gd name="connsiteX37" fmla="*/ 2686050 w 3476625"/>
              <a:gd name="connsiteY37" fmla="*/ 662593 h 2634268"/>
              <a:gd name="connsiteX38" fmla="*/ 2773038 w 3476625"/>
              <a:gd name="connsiteY38" fmla="*/ 494836 h 2634268"/>
              <a:gd name="connsiteX39" fmla="*/ 2847975 w 3476625"/>
              <a:gd name="connsiteY39" fmla="*/ 367318 h 2634268"/>
              <a:gd name="connsiteX40" fmla="*/ 1843573 w 3476625"/>
              <a:gd name="connsiteY40" fmla="*/ 217 h 2634268"/>
              <a:gd name="connsiteX41" fmla="*/ 2876550 w 3476625"/>
              <a:gd name="connsiteY41" fmla="*/ 310168 h 2634268"/>
              <a:gd name="connsiteX42" fmla="*/ 2895600 w 3476625"/>
              <a:gd name="connsiteY42" fmla="*/ 281593 h 2634268"/>
              <a:gd name="connsiteX43" fmla="*/ 2905125 w 3476625"/>
              <a:gd name="connsiteY43" fmla="*/ 253018 h 2634268"/>
              <a:gd name="connsiteX44" fmla="*/ 2924175 w 3476625"/>
              <a:gd name="connsiteY44" fmla="*/ 224443 h 2634268"/>
              <a:gd name="connsiteX45" fmla="*/ 2933700 w 3476625"/>
              <a:gd name="connsiteY45" fmla="*/ 186343 h 2634268"/>
              <a:gd name="connsiteX46" fmla="*/ 3476625 w 3476625"/>
              <a:gd name="connsiteY46" fmla="*/ 186343 h 2634268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73038 w 3476625"/>
              <a:gd name="connsiteY38" fmla="*/ 308493 h 2447925"/>
              <a:gd name="connsiteX39" fmla="*/ 2847975 w 3476625"/>
              <a:gd name="connsiteY39" fmla="*/ 180975 h 2447925"/>
              <a:gd name="connsiteX40" fmla="*/ 2876550 w 3476625"/>
              <a:gd name="connsiteY40" fmla="*/ 123825 h 2447925"/>
              <a:gd name="connsiteX41" fmla="*/ 2895600 w 3476625"/>
              <a:gd name="connsiteY41" fmla="*/ 95250 h 2447925"/>
              <a:gd name="connsiteX42" fmla="*/ 2905125 w 3476625"/>
              <a:gd name="connsiteY42" fmla="*/ 66675 h 2447925"/>
              <a:gd name="connsiteX43" fmla="*/ 2924175 w 3476625"/>
              <a:gd name="connsiteY43" fmla="*/ 38100 h 2447925"/>
              <a:gd name="connsiteX44" fmla="*/ 2933700 w 3476625"/>
              <a:gd name="connsiteY44" fmla="*/ 0 h 2447925"/>
              <a:gd name="connsiteX45" fmla="*/ 3476625 w 3476625"/>
              <a:gd name="connsiteY45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73038 w 3476625"/>
              <a:gd name="connsiteY38" fmla="*/ 308493 h 2447925"/>
              <a:gd name="connsiteX39" fmla="*/ 2847975 w 3476625"/>
              <a:gd name="connsiteY39" fmla="*/ 180975 h 2447925"/>
              <a:gd name="connsiteX40" fmla="*/ 2895600 w 3476625"/>
              <a:gd name="connsiteY40" fmla="*/ 95250 h 2447925"/>
              <a:gd name="connsiteX41" fmla="*/ 2905125 w 3476625"/>
              <a:gd name="connsiteY41" fmla="*/ 66675 h 2447925"/>
              <a:gd name="connsiteX42" fmla="*/ 2924175 w 3476625"/>
              <a:gd name="connsiteY42" fmla="*/ 38100 h 2447925"/>
              <a:gd name="connsiteX43" fmla="*/ 2933700 w 3476625"/>
              <a:gd name="connsiteY43" fmla="*/ 0 h 2447925"/>
              <a:gd name="connsiteX44" fmla="*/ 3476625 w 3476625"/>
              <a:gd name="connsiteY44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73038 w 3476625"/>
              <a:gd name="connsiteY38" fmla="*/ 308493 h 2447925"/>
              <a:gd name="connsiteX39" fmla="*/ 2847975 w 3476625"/>
              <a:gd name="connsiteY39" fmla="*/ 180975 h 2447925"/>
              <a:gd name="connsiteX40" fmla="*/ 2895600 w 3476625"/>
              <a:gd name="connsiteY40" fmla="*/ 95250 h 2447925"/>
              <a:gd name="connsiteX41" fmla="*/ 2905125 w 3476625"/>
              <a:gd name="connsiteY41" fmla="*/ 66675 h 2447925"/>
              <a:gd name="connsiteX42" fmla="*/ 2924175 w 3476625"/>
              <a:gd name="connsiteY42" fmla="*/ 38100 h 2447925"/>
              <a:gd name="connsiteX43" fmla="*/ 3476625 w 3476625"/>
              <a:gd name="connsiteY43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73038 w 3476625"/>
              <a:gd name="connsiteY38" fmla="*/ 308493 h 2447925"/>
              <a:gd name="connsiteX39" fmla="*/ 2847975 w 3476625"/>
              <a:gd name="connsiteY39" fmla="*/ 180975 h 2447925"/>
              <a:gd name="connsiteX40" fmla="*/ 2895600 w 3476625"/>
              <a:gd name="connsiteY40" fmla="*/ 95250 h 2447925"/>
              <a:gd name="connsiteX41" fmla="*/ 2905125 w 3476625"/>
              <a:gd name="connsiteY41" fmla="*/ 66675 h 2447925"/>
              <a:gd name="connsiteX42" fmla="*/ 3476625 w 3476625"/>
              <a:gd name="connsiteY42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73038 w 3476625"/>
              <a:gd name="connsiteY38" fmla="*/ 308493 h 2447925"/>
              <a:gd name="connsiteX39" fmla="*/ 2847975 w 3476625"/>
              <a:gd name="connsiteY39" fmla="*/ 180975 h 2447925"/>
              <a:gd name="connsiteX40" fmla="*/ 2905125 w 3476625"/>
              <a:gd name="connsiteY40" fmla="*/ 66675 h 2447925"/>
              <a:gd name="connsiteX41" fmla="*/ 3476625 w 3476625"/>
              <a:gd name="connsiteY41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73038 w 3476625"/>
              <a:gd name="connsiteY38" fmla="*/ 308493 h 2447925"/>
              <a:gd name="connsiteX39" fmla="*/ 2847975 w 3476625"/>
              <a:gd name="connsiteY39" fmla="*/ 180975 h 2447925"/>
              <a:gd name="connsiteX40" fmla="*/ 3476625 w 3476625"/>
              <a:gd name="connsiteY40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25802 w 3476625"/>
              <a:gd name="connsiteY38" fmla="*/ 410838 h 2447925"/>
              <a:gd name="connsiteX39" fmla="*/ 2847975 w 3476625"/>
              <a:gd name="connsiteY39" fmla="*/ 180975 h 2447925"/>
              <a:gd name="connsiteX40" fmla="*/ 3476625 w 3476625"/>
              <a:gd name="connsiteY40" fmla="*/ 0 h 2447925"/>
              <a:gd name="connsiteX0" fmla="*/ 14516 w 3491141"/>
              <a:gd name="connsiteY0" fmla="*/ 2447925 h 2447925"/>
              <a:gd name="connsiteX1" fmla="*/ 805091 w 3491141"/>
              <a:gd name="connsiteY1" fmla="*/ 2447925 h 2447925"/>
              <a:gd name="connsiteX2" fmla="*/ 852716 w 3491141"/>
              <a:gd name="connsiteY2" fmla="*/ 2428875 h 2447925"/>
              <a:gd name="connsiteX3" fmla="*/ 928916 w 3491141"/>
              <a:gd name="connsiteY3" fmla="*/ 2390775 h 2447925"/>
              <a:gd name="connsiteX4" fmla="*/ 986066 w 3491141"/>
              <a:gd name="connsiteY4" fmla="*/ 2352675 h 2447925"/>
              <a:gd name="connsiteX5" fmla="*/ 1014641 w 3491141"/>
              <a:gd name="connsiteY5" fmla="*/ 2295525 h 2447925"/>
              <a:gd name="connsiteX6" fmla="*/ 1033691 w 3491141"/>
              <a:gd name="connsiteY6" fmla="*/ 2266950 h 2447925"/>
              <a:gd name="connsiteX7" fmla="*/ 1052741 w 3491141"/>
              <a:gd name="connsiteY7" fmla="*/ 2209800 h 2447925"/>
              <a:gd name="connsiteX8" fmla="*/ 1071791 w 3491141"/>
              <a:gd name="connsiteY8" fmla="*/ 2171700 h 2447925"/>
              <a:gd name="connsiteX9" fmla="*/ 1081316 w 3491141"/>
              <a:gd name="connsiteY9" fmla="*/ 2143125 h 2447925"/>
              <a:gd name="connsiteX10" fmla="*/ 1109891 w 3491141"/>
              <a:gd name="connsiteY10" fmla="*/ 2114550 h 2447925"/>
              <a:gd name="connsiteX11" fmla="*/ 1128941 w 3491141"/>
              <a:gd name="connsiteY11" fmla="*/ 2057400 h 2447925"/>
              <a:gd name="connsiteX12" fmla="*/ 1138466 w 3491141"/>
              <a:gd name="connsiteY12" fmla="*/ 2028825 h 2447925"/>
              <a:gd name="connsiteX13" fmla="*/ 1167041 w 3491141"/>
              <a:gd name="connsiteY13" fmla="*/ 1924050 h 2447925"/>
              <a:gd name="connsiteX14" fmla="*/ 1186091 w 3491141"/>
              <a:gd name="connsiteY14" fmla="*/ 1866900 h 2447925"/>
              <a:gd name="connsiteX15" fmla="*/ 1205141 w 3491141"/>
              <a:gd name="connsiteY15" fmla="*/ 1828800 h 2447925"/>
              <a:gd name="connsiteX16" fmla="*/ 1814741 w 3491141"/>
              <a:gd name="connsiteY16" fmla="*/ 1600200 h 2447925"/>
              <a:gd name="connsiteX17" fmla="*/ 1871891 w 3491141"/>
              <a:gd name="connsiteY17" fmla="*/ 1562100 h 2447925"/>
              <a:gd name="connsiteX18" fmla="*/ 1938566 w 3491141"/>
              <a:gd name="connsiteY18" fmla="*/ 1514475 h 2447925"/>
              <a:gd name="connsiteX19" fmla="*/ 1967141 w 3491141"/>
              <a:gd name="connsiteY19" fmla="*/ 1504950 h 2447925"/>
              <a:gd name="connsiteX20" fmla="*/ 1995716 w 3491141"/>
              <a:gd name="connsiteY20" fmla="*/ 1466850 h 2447925"/>
              <a:gd name="connsiteX21" fmla="*/ 2071916 w 3491141"/>
              <a:gd name="connsiteY21" fmla="*/ 1381125 h 2447925"/>
              <a:gd name="connsiteX22" fmla="*/ 2090966 w 3491141"/>
              <a:gd name="connsiteY22" fmla="*/ 1323975 h 2447925"/>
              <a:gd name="connsiteX23" fmla="*/ 2100491 w 3491141"/>
              <a:gd name="connsiteY23" fmla="*/ 1295400 h 2447925"/>
              <a:gd name="connsiteX24" fmla="*/ 2119541 w 3491141"/>
              <a:gd name="connsiteY24" fmla="*/ 1266825 h 2447925"/>
              <a:gd name="connsiteX25" fmla="*/ 2138591 w 3491141"/>
              <a:gd name="connsiteY25" fmla="*/ 1181100 h 2447925"/>
              <a:gd name="connsiteX26" fmla="*/ 2157641 w 3491141"/>
              <a:gd name="connsiteY26" fmla="*/ 1123950 h 2447925"/>
              <a:gd name="connsiteX27" fmla="*/ 2186216 w 3491141"/>
              <a:gd name="connsiteY27" fmla="*/ 1057275 h 2447925"/>
              <a:gd name="connsiteX28" fmla="*/ 2195741 w 3491141"/>
              <a:gd name="connsiteY28" fmla="*/ 990600 h 2447925"/>
              <a:gd name="connsiteX29" fmla="*/ 2205266 w 3491141"/>
              <a:gd name="connsiteY29" fmla="*/ 962025 h 2447925"/>
              <a:gd name="connsiteX30" fmla="*/ 2214791 w 3491141"/>
              <a:gd name="connsiteY30" fmla="*/ 723900 h 2447925"/>
              <a:gd name="connsiteX31" fmla="*/ 2252891 w 3491141"/>
              <a:gd name="connsiteY31" fmla="*/ 666750 h 2447925"/>
              <a:gd name="connsiteX32" fmla="*/ 2348141 w 3491141"/>
              <a:gd name="connsiteY32" fmla="*/ 590550 h 2447925"/>
              <a:gd name="connsiteX33" fmla="*/ 2376716 w 3491141"/>
              <a:gd name="connsiteY33" fmla="*/ 561975 h 2447925"/>
              <a:gd name="connsiteX34" fmla="*/ 2424341 w 3491141"/>
              <a:gd name="connsiteY34" fmla="*/ 552450 h 2447925"/>
              <a:gd name="connsiteX35" fmla="*/ 2452916 w 3491141"/>
              <a:gd name="connsiteY35" fmla="*/ 542925 h 2447925"/>
              <a:gd name="connsiteX36" fmla="*/ 2500541 w 3491141"/>
              <a:gd name="connsiteY36" fmla="*/ 533400 h 2447925"/>
              <a:gd name="connsiteX37" fmla="*/ 2700566 w 3491141"/>
              <a:gd name="connsiteY37" fmla="*/ 476250 h 2447925"/>
              <a:gd name="connsiteX38" fmla="*/ 2740318 w 3491141"/>
              <a:gd name="connsiteY38" fmla="*/ 410838 h 2447925"/>
              <a:gd name="connsiteX39" fmla="*/ 4699 w 3491141"/>
              <a:gd name="connsiteY39" fmla="*/ 385666 h 2447925"/>
              <a:gd name="connsiteX40" fmla="*/ 3491141 w 3491141"/>
              <a:gd name="connsiteY40" fmla="*/ 0 h 2447925"/>
              <a:gd name="connsiteX0" fmla="*/ 235978 w 3160078"/>
              <a:gd name="connsiteY0" fmla="*/ 2211266 h 2228089"/>
              <a:gd name="connsiteX1" fmla="*/ 1026553 w 3160078"/>
              <a:gd name="connsiteY1" fmla="*/ 2211266 h 2228089"/>
              <a:gd name="connsiteX2" fmla="*/ 1074178 w 3160078"/>
              <a:gd name="connsiteY2" fmla="*/ 2192216 h 2228089"/>
              <a:gd name="connsiteX3" fmla="*/ 1150378 w 3160078"/>
              <a:gd name="connsiteY3" fmla="*/ 2154116 h 2228089"/>
              <a:gd name="connsiteX4" fmla="*/ 1207528 w 3160078"/>
              <a:gd name="connsiteY4" fmla="*/ 2116016 h 2228089"/>
              <a:gd name="connsiteX5" fmla="*/ 1236103 w 3160078"/>
              <a:gd name="connsiteY5" fmla="*/ 2058866 h 2228089"/>
              <a:gd name="connsiteX6" fmla="*/ 1255153 w 3160078"/>
              <a:gd name="connsiteY6" fmla="*/ 2030291 h 2228089"/>
              <a:gd name="connsiteX7" fmla="*/ 1274203 w 3160078"/>
              <a:gd name="connsiteY7" fmla="*/ 1973141 h 2228089"/>
              <a:gd name="connsiteX8" fmla="*/ 1293253 w 3160078"/>
              <a:gd name="connsiteY8" fmla="*/ 1935041 h 2228089"/>
              <a:gd name="connsiteX9" fmla="*/ 1302778 w 3160078"/>
              <a:gd name="connsiteY9" fmla="*/ 1906466 h 2228089"/>
              <a:gd name="connsiteX10" fmla="*/ 1331353 w 3160078"/>
              <a:gd name="connsiteY10" fmla="*/ 1877891 h 2228089"/>
              <a:gd name="connsiteX11" fmla="*/ 1350403 w 3160078"/>
              <a:gd name="connsiteY11" fmla="*/ 1820741 h 2228089"/>
              <a:gd name="connsiteX12" fmla="*/ 1359928 w 3160078"/>
              <a:gd name="connsiteY12" fmla="*/ 1792166 h 2228089"/>
              <a:gd name="connsiteX13" fmla="*/ 1388503 w 3160078"/>
              <a:gd name="connsiteY13" fmla="*/ 1687391 h 2228089"/>
              <a:gd name="connsiteX14" fmla="*/ 1407553 w 3160078"/>
              <a:gd name="connsiteY14" fmla="*/ 1630241 h 2228089"/>
              <a:gd name="connsiteX15" fmla="*/ 1426603 w 3160078"/>
              <a:gd name="connsiteY15" fmla="*/ 1592141 h 2228089"/>
              <a:gd name="connsiteX16" fmla="*/ 2036203 w 3160078"/>
              <a:gd name="connsiteY16" fmla="*/ 1363541 h 2228089"/>
              <a:gd name="connsiteX17" fmla="*/ 2093353 w 3160078"/>
              <a:gd name="connsiteY17" fmla="*/ 1325441 h 2228089"/>
              <a:gd name="connsiteX18" fmla="*/ 2160028 w 3160078"/>
              <a:gd name="connsiteY18" fmla="*/ 1277816 h 2228089"/>
              <a:gd name="connsiteX19" fmla="*/ 2188603 w 3160078"/>
              <a:gd name="connsiteY19" fmla="*/ 1268291 h 2228089"/>
              <a:gd name="connsiteX20" fmla="*/ 2217178 w 3160078"/>
              <a:gd name="connsiteY20" fmla="*/ 1230191 h 2228089"/>
              <a:gd name="connsiteX21" fmla="*/ 2293378 w 3160078"/>
              <a:gd name="connsiteY21" fmla="*/ 1144466 h 2228089"/>
              <a:gd name="connsiteX22" fmla="*/ 2312428 w 3160078"/>
              <a:gd name="connsiteY22" fmla="*/ 1087316 h 2228089"/>
              <a:gd name="connsiteX23" fmla="*/ 2321953 w 3160078"/>
              <a:gd name="connsiteY23" fmla="*/ 1058741 h 2228089"/>
              <a:gd name="connsiteX24" fmla="*/ 2341003 w 3160078"/>
              <a:gd name="connsiteY24" fmla="*/ 1030166 h 2228089"/>
              <a:gd name="connsiteX25" fmla="*/ 2360053 w 3160078"/>
              <a:gd name="connsiteY25" fmla="*/ 944441 h 2228089"/>
              <a:gd name="connsiteX26" fmla="*/ 2379103 w 3160078"/>
              <a:gd name="connsiteY26" fmla="*/ 887291 h 2228089"/>
              <a:gd name="connsiteX27" fmla="*/ 2407678 w 3160078"/>
              <a:gd name="connsiteY27" fmla="*/ 820616 h 2228089"/>
              <a:gd name="connsiteX28" fmla="*/ 2417203 w 3160078"/>
              <a:gd name="connsiteY28" fmla="*/ 753941 h 2228089"/>
              <a:gd name="connsiteX29" fmla="*/ 2426728 w 3160078"/>
              <a:gd name="connsiteY29" fmla="*/ 725366 h 2228089"/>
              <a:gd name="connsiteX30" fmla="*/ 2436253 w 3160078"/>
              <a:gd name="connsiteY30" fmla="*/ 487241 h 2228089"/>
              <a:gd name="connsiteX31" fmla="*/ 2474353 w 3160078"/>
              <a:gd name="connsiteY31" fmla="*/ 430091 h 2228089"/>
              <a:gd name="connsiteX32" fmla="*/ 2569603 w 3160078"/>
              <a:gd name="connsiteY32" fmla="*/ 353891 h 2228089"/>
              <a:gd name="connsiteX33" fmla="*/ 2598178 w 3160078"/>
              <a:gd name="connsiteY33" fmla="*/ 325316 h 2228089"/>
              <a:gd name="connsiteX34" fmla="*/ 2645803 w 3160078"/>
              <a:gd name="connsiteY34" fmla="*/ 315791 h 2228089"/>
              <a:gd name="connsiteX35" fmla="*/ 2674378 w 3160078"/>
              <a:gd name="connsiteY35" fmla="*/ 306266 h 2228089"/>
              <a:gd name="connsiteX36" fmla="*/ 2722003 w 3160078"/>
              <a:gd name="connsiteY36" fmla="*/ 296741 h 2228089"/>
              <a:gd name="connsiteX37" fmla="*/ 2922028 w 3160078"/>
              <a:gd name="connsiteY37" fmla="*/ 239591 h 2228089"/>
              <a:gd name="connsiteX38" fmla="*/ 2961780 w 3160078"/>
              <a:gd name="connsiteY38" fmla="*/ 174179 h 2228089"/>
              <a:gd name="connsiteX39" fmla="*/ 226161 w 3160078"/>
              <a:gd name="connsiteY39" fmla="*/ 149007 h 2228089"/>
              <a:gd name="connsiteX40" fmla="*/ 248614 w 3160078"/>
              <a:gd name="connsiteY40" fmla="*/ 2227496 h 2228089"/>
              <a:gd name="connsiteX0" fmla="*/ 204527 w 3128627"/>
              <a:gd name="connsiteY0" fmla="*/ 2211266 h 2242351"/>
              <a:gd name="connsiteX1" fmla="*/ 995102 w 3128627"/>
              <a:gd name="connsiteY1" fmla="*/ 2211266 h 2242351"/>
              <a:gd name="connsiteX2" fmla="*/ 1042727 w 3128627"/>
              <a:gd name="connsiteY2" fmla="*/ 2192216 h 2242351"/>
              <a:gd name="connsiteX3" fmla="*/ 1118927 w 3128627"/>
              <a:gd name="connsiteY3" fmla="*/ 2154116 h 2242351"/>
              <a:gd name="connsiteX4" fmla="*/ 1176077 w 3128627"/>
              <a:gd name="connsiteY4" fmla="*/ 2116016 h 2242351"/>
              <a:gd name="connsiteX5" fmla="*/ 1204652 w 3128627"/>
              <a:gd name="connsiteY5" fmla="*/ 2058866 h 2242351"/>
              <a:gd name="connsiteX6" fmla="*/ 1223702 w 3128627"/>
              <a:gd name="connsiteY6" fmla="*/ 2030291 h 2242351"/>
              <a:gd name="connsiteX7" fmla="*/ 1242752 w 3128627"/>
              <a:gd name="connsiteY7" fmla="*/ 1973141 h 2242351"/>
              <a:gd name="connsiteX8" fmla="*/ 1261802 w 3128627"/>
              <a:gd name="connsiteY8" fmla="*/ 1935041 h 2242351"/>
              <a:gd name="connsiteX9" fmla="*/ 1271327 w 3128627"/>
              <a:gd name="connsiteY9" fmla="*/ 1906466 h 2242351"/>
              <a:gd name="connsiteX10" fmla="*/ 1299902 w 3128627"/>
              <a:gd name="connsiteY10" fmla="*/ 1877891 h 2242351"/>
              <a:gd name="connsiteX11" fmla="*/ 1318952 w 3128627"/>
              <a:gd name="connsiteY11" fmla="*/ 1820741 h 2242351"/>
              <a:gd name="connsiteX12" fmla="*/ 1328477 w 3128627"/>
              <a:gd name="connsiteY12" fmla="*/ 1792166 h 2242351"/>
              <a:gd name="connsiteX13" fmla="*/ 1357052 w 3128627"/>
              <a:gd name="connsiteY13" fmla="*/ 1687391 h 2242351"/>
              <a:gd name="connsiteX14" fmla="*/ 1376102 w 3128627"/>
              <a:gd name="connsiteY14" fmla="*/ 1630241 h 2242351"/>
              <a:gd name="connsiteX15" fmla="*/ 1395152 w 3128627"/>
              <a:gd name="connsiteY15" fmla="*/ 1592141 h 2242351"/>
              <a:gd name="connsiteX16" fmla="*/ 2004752 w 3128627"/>
              <a:gd name="connsiteY16" fmla="*/ 1363541 h 2242351"/>
              <a:gd name="connsiteX17" fmla="*/ 2061902 w 3128627"/>
              <a:gd name="connsiteY17" fmla="*/ 1325441 h 2242351"/>
              <a:gd name="connsiteX18" fmla="*/ 2128577 w 3128627"/>
              <a:gd name="connsiteY18" fmla="*/ 1277816 h 2242351"/>
              <a:gd name="connsiteX19" fmla="*/ 2157152 w 3128627"/>
              <a:gd name="connsiteY19" fmla="*/ 1268291 h 2242351"/>
              <a:gd name="connsiteX20" fmla="*/ 2185727 w 3128627"/>
              <a:gd name="connsiteY20" fmla="*/ 1230191 h 2242351"/>
              <a:gd name="connsiteX21" fmla="*/ 2261927 w 3128627"/>
              <a:gd name="connsiteY21" fmla="*/ 1144466 h 2242351"/>
              <a:gd name="connsiteX22" fmla="*/ 2280977 w 3128627"/>
              <a:gd name="connsiteY22" fmla="*/ 1087316 h 2242351"/>
              <a:gd name="connsiteX23" fmla="*/ 2290502 w 3128627"/>
              <a:gd name="connsiteY23" fmla="*/ 1058741 h 2242351"/>
              <a:gd name="connsiteX24" fmla="*/ 2309552 w 3128627"/>
              <a:gd name="connsiteY24" fmla="*/ 1030166 h 2242351"/>
              <a:gd name="connsiteX25" fmla="*/ 2328602 w 3128627"/>
              <a:gd name="connsiteY25" fmla="*/ 944441 h 2242351"/>
              <a:gd name="connsiteX26" fmla="*/ 2347652 w 3128627"/>
              <a:gd name="connsiteY26" fmla="*/ 887291 h 2242351"/>
              <a:gd name="connsiteX27" fmla="*/ 2376227 w 3128627"/>
              <a:gd name="connsiteY27" fmla="*/ 820616 h 2242351"/>
              <a:gd name="connsiteX28" fmla="*/ 2385752 w 3128627"/>
              <a:gd name="connsiteY28" fmla="*/ 753941 h 2242351"/>
              <a:gd name="connsiteX29" fmla="*/ 2395277 w 3128627"/>
              <a:gd name="connsiteY29" fmla="*/ 725366 h 2242351"/>
              <a:gd name="connsiteX30" fmla="*/ 2404802 w 3128627"/>
              <a:gd name="connsiteY30" fmla="*/ 487241 h 2242351"/>
              <a:gd name="connsiteX31" fmla="*/ 2442902 w 3128627"/>
              <a:gd name="connsiteY31" fmla="*/ 430091 h 2242351"/>
              <a:gd name="connsiteX32" fmla="*/ 2538152 w 3128627"/>
              <a:gd name="connsiteY32" fmla="*/ 353891 h 2242351"/>
              <a:gd name="connsiteX33" fmla="*/ 2566727 w 3128627"/>
              <a:gd name="connsiteY33" fmla="*/ 325316 h 2242351"/>
              <a:gd name="connsiteX34" fmla="*/ 2614352 w 3128627"/>
              <a:gd name="connsiteY34" fmla="*/ 315791 h 2242351"/>
              <a:gd name="connsiteX35" fmla="*/ 2642927 w 3128627"/>
              <a:gd name="connsiteY35" fmla="*/ 306266 h 2242351"/>
              <a:gd name="connsiteX36" fmla="*/ 2690552 w 3128627"/>
              <a:gd name="connsiteY36" fmla="*/ 296741 h 2242351"/>
              <a:gd name="connsiteX37" fmla="*/ 2890577 w 3128627"/>
              <a:gd name="connsiteY37" fmla="*/ 239591 h 2242351"/>
              <a:gd name="connsiteX38" fmla="*/ 2930329 w 3128627"/>
              <a:gd name="connsiteY38" fmla="*/ 174179 h 2242351"/>
              <a:gd name="connsiteX39" fmla="*/ 194710 w 3128627"/>
              <a:gd name="connsiteY39" fmla="*/ 149007 h 2242351"/>
              <a:gd name="connsiteX40" fmla="*/ 217163 w 3128627"/>
              <a:gd name="connsiteY40" fmla="*/ 2227496 h 2242351"/>
              <a:gd name="connsiteX0" fmla="*/ 124383 w 3048483"/>
              <a:gd name="connsiteY0" fmla="*/ 2075343 h 2107600"/>
              <a:gd name="connsiteX1" fmla="*/ 914958 w 3048483"/>
              <a:gd name="connsiteY1" fmla="*/ 2075343 h 2107600"/>
              <a:gd name="connsiteX2" fmla="*/ 962583 w 3048483"/>
              <a:gd name="connsiteY2" fmla="*/ 2056293 h 2107600"/>
              <a:gd name="connsiteX3" fmla="*/ 1038783 w 3048483"/>
              <a:gd name="connsiteY3" fmla="*/ 2018193 h 2107600"/>
              <a:gd name="connsiteX4" fmla="*/ 1095933 w 3048483"/>
              <a:gd name="connsiteY4" fmla="*/ 1980093 h 2107600"/>
              <a:gd name="connsiteX5" fmla="*/ 1124508 w 3048483"/>
              <a:gd name="connsiteY5" fmla="*/ 1922943 h 2107600"/>
              <a:gd name="connsiteX6" fmla="*/ 1143558 w 3048483"/>
              <a:gd name="connsiteY6" fmla="*/ 1894368 h 2107600"/>
              <a:gd name="connsiteX7" fmla="*/ 1162608 w 3048483"/>
              <a:gd name="connsiteY7" fmla="*/ 1837218 h 2107600"/>
              <a:gd name="connsiteX8" fmla="*/ 1181658 w 3048483"/>
              <a:gd name="connsiteY8" fmla="*/ 1799118 h 2107600"/>
              <a:gd name="connsiteX9" fmla="*/ 1191183 w 3048483"/>
              <a:gd name="connsiteY9" fmla="*/ 1770543 h 2107600"/>
              <a:gd name="connsiteX10" fmla="*/ 1219758 w 3048483"/>
              <a:gd name="connsiteY10" fmla="*/ 1741968 h 2107600"/>
              <a:gd name="connsiteX11" fmla="*/ 1238808 w 3048483"/>
              <a:gd name="connsiteY11" fmla="*/ 1684818 h 2107600"/>
              <a:gd name="connsiteX12" fmla="*/ 1248333 w 3048483"/>
              <a:gd name="connsiteY12" fmla="*/ 1656243 h 2107600"/>
              <a:gd name="connsiteX13" fmla="*/ 1276908 w 3048483"/>
              <a:gd name="connsiteY13" fmla="*/ 1551468 h 2107600"/>
              <a:gd name="connsiteX14" fmla="*/ 1295958 w 3048483"/>
              <a:gd name="connsiteY14" fmla="*/ 1494318 h 2107600"/>
              <a:gd name="connsiteX15" fmla="*/ 1315008 w 3048483"/>
              <a:gd name="connsiteY15" fmla="*/ 1456218 h 2107600"/>
              <a:gd name="connsiteX16" fmla="*/ 1924608 w 3048483"/>
              <a:gd name="connsiteY16" fmla="*/ 1227618 h 2107600"/>
              <a:gd name="connsiteX17" fmla="*/ 1981758 w 3048483"/>
              <a:gd name="connsiteY17" fmla="*/ 1189518 h 2107600"/>
              <a:gd name="connsiteX18" fmla="*/ 2048433 w 3048483"/>
              <a:gd name="connsiteY18" fmla="*/ 1141893 h 2107600"/>
              <a:gd name="connsiteX19" fmla="*/ 2077008 w 3048483"/>
              <a:gd name="connsiteY19" fmla="*/ 1132368 h 2107600"/>
              <a:gd name="connsiteX20" fmla="*/ 2105583 w 3048483"/>
              <a:gd name="connsiteY20" fmla="*/ 1094268 h 2107600"/>
              <a:gd name="connsiteX21" fmla="*/ 2181783 w 3048483"/>
              <a:gd name="connsiteY21" fmla="*/ 1008543 h 2107600"/>
              <a:gd name="connsiteX22" fmla="*/ 2200833 w 3048483"/>
              <a:gd name="connsiteY22" fmla="*/ 951393 h 2107600"/>
              <a:gd name="connsiteX23" fmla="*/ 2210358 w 3048483"/>
              <a:gd name="connsiteY23" fmla="*/ 922818 h 2107600"/>
              <a:gd name="connsiteX24" fmla="*/ 2229408 w 3048483"/>
              <a:gd name="connsiteY24" fmla="*/ 894243 h 2107600"/>
              <a:gd name="connsiteX25" fmla="*/ 2248458 w 3048483"/>
              <a:gd name="connsiteY25" fmla="*/ 808518 h 2107600"/>
              <a:gd name="connsiteX26" fmla="*/ 2267508 w 3048483"/>
              <a:gd name="connsiteY26" fmla="*/ 751368 h 2107600"/>
              <a:gd name="connsiteX27" fmla="*/ 2296083 w 3048483"/>
              <a:gd name="connsiteY27" fmla="*/ 684693 h 2107600"/>
              <a:gd name="connsiteX28" fmla="*/ 2305608 w 3048483"/>
              <a:gd name="connsiteY28" fmla="*/ 618018 h 2107600"/>
              <a:gd name="connsiteX29" fmla="*/ 2315133 w 3048483"/>
              <a:gd name="connsiteY29" fmla="*/ 589443 h 2107600"/>
              <a:gd name="connsiteX30" fmla="*/ 2324658 w 3048483"/>
              <a:gd name="connsiteY30" fmla="*/ 351318 h 2107600"/>
              <a:gd name="connsiteX31" fmla="*/ 2362758 w 3048483"/>
              <a:gd name="connsiteY31" fmla="*/ 294168 h 2107600"/>
              <a:gd name="connsiteX32" fmla="*/ 2458008 w 3048483"/>
              <a:gd name="connsiteY32" fmla="*/ 217968 h 2107600"/>
              <a:gd name="connsiteX33" fmla="*/ 2486583 w 3048483"/>
              <a:gd name="connsiteY33" fmla="*/ 189393 h 2107600"/>
              <a:gd name="connsiteX34" fmla="*/ 2534208 w 3048483"/>
              <a:gd name="connsiteY34" fmla="*/ 179868 h 2107600"/>
              <a:gd name="connsiteX35" fmla="*/ 2562783 w 3048483"/>
              <a:gd name="connsiteY35" fmla="*/ 170343 h 2107600"/>
              <a:gd name="connsiteX36" fmla="*/ 2610408 w 3048483"/>
              <a:gd name="connsiteY36" fmla="*/ 160818 h 2107600"/>
              <a:gd name="connsiteX37" fmla="*/ 2810433 w 3048483"/>
              <a:gd name="connsiteY37" fmla="*/ 103668 h 2107600"/>
              <a:gd name="connsiteX38" fmla="*/ 2850185 w 3048483"/>
              <a:gd name="connsiteY38" fmla="*/ 38256 h 2107600"/>
              <a:gd name="connsiteX39" fmla="*/ 114566 w 3048483"/>
              <a:gd name="connsiteY39" fmla="*/ 13084 h 2107600"/>
              <a:gd name="connsiteX40" fmla="*/ 137019 w 3048483"/>
              <a:gd name="connsiteY40" fmla="*/ 2091573 h 2107600"/>
              <a:gd name="connsiteX0" fmla="*/ 10180 w 2934280"/>
              <a:gd name="connsiteY0" fmla="*/ 2077458 h 2110661"/>
              <a:gd name="connsiteX1" fmla="*/ 800755 w 2934280"/>
              <a:gd name="connsiteY1" fmla="*/ 2077458 h 2110661"/>
              <a:gd name="connsiteX2" fmla="*/ 848380 w 2934280"/>
              <a:gd name="connsiteY2" fmla="*/ 2058408 h 2110661"/>
              <a:gd name="connsiteX3" fmla="*/ 924580 w 2934280"/>
              <a:gd name="connsiteY3" fmla="*/ 2020308 h 2110661"/>
              <a:gd name="connsiteX4" fmla="*/ 981730 w 2934280"/>
              <a:gd name="connsiteY4" fmla="*/ 1982208 h 2110661"/>
              <a:gd name="connsiteX5" fmla="*/ 1010305 w 2934280"/>
              <a:gd name="connsiteY5" fmla="*/ 1925058 h 2110661"/>
              <a:gd name="connsiteX6" fmla="*/ 1029355 w 2934280"/>
              <a:gd name="connsiteY6" fmla="*/ 1896483 h 2110661"/>
              <a:gd name="connsiteX7" fmla="*/ 1048405 w 2934280"/>
              <a:gd name="connsiteY7" fmla="*/ 1839333 h 2110661"/>
              <a:gd name="connsiteX8" fmla="*/ 1067455 w 2934280"/>
              <a:gd name="connsiteY8" fmla="*/ 1801233 h 2110661"/>
              <a:gd name="connsiteX9" fmla="*/ 1076980 w 2934280"/>
              <a:gd name="connsiteY9" fmla="*/ 1772658 h 2110661"/>
              <a:gd name="connsiteX10" fmla="*/ 1105555 w 2934280"/>
              <a:gd name="connsiteY10" fmla="*/ 1744083 h 2110661"/>
              <a:gd name="connsiteX11" fmla="*/ 1124605 w 2934280"/>
              <a:gd name="connsiteY11" fmla="*/ 1686933 h 2110661"/>
              <a:gd name="connsiteX12" fmla="*/ 1134130 w 2934280"/>
              <a:gd name="connsiteY12" fmla="*/ 1658358 h 2110661"/>
              <a:gd name="connsiteX13" fmla="*/ 1162705 w 2934280"/>
              <a:gd name="connsiteY13" fmla="*/ 1553583 h 2110661"/>
              <a:gd name="connsiteX14" fmla="*/ 1181755 w 2934280"/>
              <a:gd name="connsiteY14" fmla="*/ 1496433 h 2110661"/>
              <a:gd name="connsiteX15" fmla="*/ 1200805 w 2934280"/>
              <a:gd name="connsiteY15" fmla="*/ 1458333 h 2110661"/>
              <a:gd name="connsiteX16" fmla="*/ 1810405 w 2934280"/>
              <a:gd name="connsiteY16" fmla="*/ 1229733 h 2110661"/>
              <a:gd name="connsiteX17" fmla="*/ 1867555 w 2934280"/>
              <a:gd name="connsiteY17" fmla="*/ 1191633 h 2110661"/>
              <a:gd name="connsiteX18" fmla="*/ 1934230 w 2934280"/>
              <a:gd name="connsiteY18" fmla="*/ 1144008 h 2110661"/>
              <a:gd name="connsiteX19" fmla="*/ 1962805 w 2934280"/>
              <a:gd name="connsiteY19" fmla="*/ 1134483 h 2110661"/>
              <a:gd name="connsiteX20" fmla="*/ 1991380 w 2934280"/>
              <a:gd name="connsiteY20" fmla="*/ 1096383 h 2110661"/>
              <a:gd name="connsiteX21" fmla="*/ 2067580 w 2934280"/>
              <a:gd name="connsiteY21" fmla="*/ 1010658 h 2110661"/>
              <a:gd name="connsiteX22" fmla="*/ 2086630 w 2934280"/>
              <a:gd name="connsiteY22" fmla="*/ 953508 h 2110661"/>
              <a:gd name="connsiteX23" fmla="*/ 2096155 w 2934280"/>
              <a:gd name="connsiteY23" fmla="*/ 924933 h 2110661"/>
              <a:gd name="connsiteX24" fmla="*/ 2115205 w 2934280"/>
              <a:gd name="connsiteY24" fmla="*/ 896358 h 2110661"/>
              <a:gd name="connsiteX25" fmla="*/ 2134255 w 2934280"/>
              <a:gd name="connsiteY25" fmla="*/ 810633 h 2110661"/>
              <a:gd name="connsiteX26" fmla="*/ 2153305 w 2934280"/>
              <a:gd name="connsiteY26" fmla="*/ 753483 h 2110661"/>
              <a:gd name="connsiteX27" fmla="*/ 2181880 w 2934280"/>
              <a:gd name="connsiteY27" fmla="*/ 686808 h 2110661"/>
              <a:gd name="connsiteX28" fmla="*/ 2191405 w 2934280"/>
              <a:gd name="connsiteY28" fmla="*/ 620133 h 2110661"/>
              <a:gd name="connsiteX29" fmla="*/ 2200930 w 2934280"/>
              <a:gd name="connsiteY29" fmla="*/ 591558 h 2110661"/>
              <a:gd name="connsiteX30" fmla="*/ 2210455 w 2934280"/>
              <a:gd name="connsiteY30" fmla="*/ 353433 h 2110661"/>
              <a:gd name="connsiteX31" fmla="*/ 2248555 w 2934280"/>
              <a:gd name="connsiteY31" fmla="*/ 296283 h 2110661"/>
              <a:gd name="connsiteX32" fmla="*/ 2343805 w 2934280"/>
              <a:gd name="connsiteY32" fmla="*/ 220083 h 2110661"/>
              <a:gd name="connsiteX33" fmla="*/ 2372380 w 2934280"/>
              <a:gd name="connsiteY33" fmla="*/ 191508 h 2110661"/>
              <a:gd name="connsiteX34" fmla="*/ 2420005 w 2934280"/>
              <a:gd name="connsiteY34" fmla="*/ 181983 h 2110661"/>
              <a:gd name="connsiteX35" fmla="*/ 2448580 w 2934280"/>
              <a:gd name="connsiteY35" fmla="*/ 172458 h 2110661"/>
              <a:gd name="connsiteX36" fmla="*/ 2496205 w 2934280"/>
              <a:gd name="connsiteY36" fmla="*/ 162933 h 2110661"/>
              <a:gd name="connsiteX37" fmla="*/ 2696230 w 2934280"/>
              <a:gd name="connsiteY37" fmla="*/ 105783 h 2110661"/>
              <a:gd name="connsiteX38" fmla="*/ 2735982 w 2934280"/>
              <a:gd name="connsiteY38" fmla="*/ 40371 h 2110661"/>
              <a:gd name="connsiteX39" fmla="*/ 363 w 2934280"/>
              <a:gd name="connsiteY39" fmla="*/ 15199 h 2110661"/>
              <a:gd name="connsiteX40" fmla="*/ 22816 w 2934280"/>
              <a:gd name="connsiteY40" fmla="*/ 2093688 h 2110661"/>
              <a:gd name="connsiteX0" fmla="*/ 10180 w 2934280"/>
              <a:gd name="connsiteY0" fmla="*/ 2048241 h 2081816"/>
              <a:gd name="connsiteX1" fmla="*/ 800755 w 2934280"/>
              <a:gd name="connsiteY1" fmla="*/ 2048241 h 2081816"/>
              <a:gd name="connsiteX2" fmla="*/ 848380 w 2934280"/>
              <a:gd name="connsiteY2" fmla="*/ 2029191 h 2081816"/>
              <a:gd name="connsiteX3" fmla="*/ 924580 w 2934280"/>
              <a:gd name="connsiteY3" fmla="*/ 1991091 h 2081816"/>
              <a:gd name="connsiteX4" fmla="*/ 981730 w 2934280"/>
              <a:gd name="connsiteY4" fmla="*/ 1952991 h 2081816"/>
              <a:gd name="connsiteX5" fmla="*/ 1010305 w 2934280"/>
              <a:gd name="connsiteY5" fmla="*/ 1895841 h 2081816"/>
              <a:gd name="connsiteX6" fmla="*/ 1029355 w 2934280"/>
              <a:gd name="connsiteY6" fmla="*/ 1867266 h 2081816"/>
              <a:gd name="connsiteX7" fmla="*/ 1048405 w 2934280"/>
              <a:gd name="connsiteY7" fmla="*/ 1810116 h 2081816"/>
              <a:gd name="connsiteX8" fmla="*/ 1067455 w 2934280"/>
              <a:gd name="connsiteY8" fmla="*/ 1772016 h 2081816"/>
              <a:gd name="connsiteX9" fmla="*/ 1076980 w 2934280"/>
              <a:gd name="connsiteY9" fmla="*/ 1743441 h 2081816"/>
              <a:gd name="connsiteX10" fmla="*/ 1105555 w 2934280"/>
              <a:gd name="connsiteY10" fmla="*/ 1714866 h 2081816"/>
              <a:gd name="connsiteX11" fmla="*/ 1124605 w 2934280"/>
              <a:gd name="connsiteY11" fmla="*/ 1657716 h 2081816"/>
              <a:gd name="connsiteX12" fmla="*/ 1134130 w 2934280"/>
              <a:gd name="connsiteY12" fmla="*/ 1629141 h 2081816"/>
              <a:gd name="connsiteX13" fmla="*/ 1162705 w 2934280"/>
              <a:gd name="connsiteY13" fmla="*/ 1524366 h 2081816"/>
              <a:gd name="connsiteX14" fmla="*/ 1181755 w 2934280"/>
              <a:gd name="connsiteY14" fmla="*/ 1467216 h 2081816"/>
              <a:gd name="connsiteX15" fmla="*/ 1200805 w 2934280"/>
              <a:gd name="connsiteY15" fmla="*/ 1429116 h 2081816"/>
              <a:gd name="connsiteX16" fmla="*/ 1810405 w 2934280"/>
              <a:gd name="connsiteY16" fmla="*/ 1200516 h 2081816"/>
              <a:gd name="connsiteX17" fmla="*/ 1867555 w 2934280"/>
              <a:gd name="connsiteY17" fmla="*/ 1162416 h 2081816"/>
              <a:gd name="connsiteX18" fmla="*/ 1934230 w 2934280"/>
              <a:gd name="connsiteY18" fmla="*/ 1114791 h 2081816"/>
              <a:gd name="connsiteX19" fmla="*/ 1962805 w 2934280"/>
              <a:gd name="connsiteY19" fmla="*/ 1105266 h 2081816"/>
              <a:gd name="connsiteX20" fmla="*/ 1991380 w 2934280"/>
              <a:gd name="connsiteY20" fmla="*/ 1067166 h 2081816"/>
              <a:gd name="connsiteX21" fmla="*/ 2067580 w 2934280"/>
              <a:gd name="connsiteY21" fmla="*/ 981441 h 2081816"/>
              <a:gd name="connsiteX22" fmla="*/ 2086630 w 2934280"/>
              <a:gd name="connsiteY22" fmla="*/ 924291 h 2081816"/>
              <a:gd name="connsiteX23" fmla="*/ 2096155 w 2934280"/>
              <a:gd name="connsiteY23" fmla="*/ 895716 h 2081816"/>
              <a:gd name="connsiteX24" fmla="*/ 2115205 w 2934280"/>
              <a:gd name="connsiteY24" fmla="*/ 867141 h 2081816"/>
              <a:gd name="connsiteX25" fmla="*/ 2134255 w 2934280"/>
              <a:gd name="connsiteY25" fmla="*/ 781416 h 2081816"/>
              <a:gd name="connsiteX26" fmla="*/ 2153305 w 2934280"/>
              <a:gd name="connsiteY26" fmla="*/ 724266 h 2081816"/>
              <a:gd name="connsiteX27" fmla="*/ 2181880 w 2934280"/>
              <a:gd name="connsiteY27" fmla="*/ 657591 h 2081816"/>
              <a:gd name="connsiteX28" fmla="*/ 2191405 w 2934280"/>
              <a:gd name="connsiteY28" fmla="*/ 590916 h 2081816"/>
              <a:gd name="connsiteX29" fmla="*/ 2200930 w 2934280"/>
              <a:gd name="connsiteY29" fmla="*/ 562341 h 2081816"/>
              <a:gd name="connsiteX30" fmla="*/ 2210455 w 2934280"/>
              <a:gd name="connsiteY30" fmla="*/ 324216 h 2081816"/>
              <a:gd name="connsiteX31" fmla="*/ 2248555 w 2934280"/>
              <a:gd name="connsiteY31" fmla="*/ 267066 h 2081816"/>
              <a:gd name="connsiteX32" fmla="*/ 2343805 w 2934280"/>
              <a:gd name="connsiteY32" fmla="*/ 190866 h 2081816"/>
              <a:gd name="connsiteX33" fmla="*/ 2372380 w 2934280"/>
              <a:gd name="connsiteY33" fmla="*/ 162291 h 2081816"/>
              <a:gd name="connsiteX34" fmla="*/ 2420005 w 2934280"/>
              <a:gd name="connsiteY34" fmla="*/ 152766 h 2081816"/>
              <a:gd name="connsiteX35" fmla="*/ 2448580 w 2934280"/>
              <a:gd name="connsiteY35" fmla="*/ 143241 h 2081816"/>
              <a:gd name="connsiteX36" fmla="*/ 2496205 w 2934280"/>
              <a:gd name="connsiteY36" fmla="*/ 133716 h 2081816"/>
              <a:gd name="connsiteX37" fmla="*/ 2696230 w 2934280"/>
              <a:gd name="connsiteY37" fmla="*/ 76566 h 2081816"/>
              <a:gd name="connsiteX38" fmla="*/ 2735982 w 2934280"/>
              <a:gd name="connsiteY38" fmla="*/ 11154 h 2081816"/>
              <a:gd name="connsiteX39" fmla="*/ 363 w 2934280"/>
              <a:gd name="connsiteY39" fmla="*/ 25346 h 2081816"/>
              <a:gd name="connsiteX40" fmla="*/ 22816 w 2934280"/>
              <a:gd name="connsiteY40" fmla="*/ 2064471 h 2081816"/>
              <a:gd name="connsiteX0" fmla="*/ 10180 w 2829343"/>
              <a:gd name="connsiteY0" fmla="*/ 2041046 h 2074621"/>
              <a:gd name="connsiteX1" fmla="*/ 800755 w 2829343"/>
              <a:gd name="connsiteY1" fmla="*/ 2041046 h 2074621"/>
              <a:gd name="connsiteX2" fmla="*/ 848380 w 2829343"/>
              <a:gd name="connsiteY2" fmla="*/ 2021996 h 2074621"/>
              <a:gd name="connsiteX3" fmla="*/ 924580 w 2829343"/>
              <a:gd name="connsiteY3" fmla="*/ 1983896 h 2074621"/>
              <a:gd name="connsiteX4" fmla="*/ 981730 w 2829343"/>
              <a:gd name="connsiteY4" fmla="*/ 1945796 h 2074621"/>
              <a:gd name="connsiteX5" fmla="*/ 1010305 w 2829343"/>
              <a:gd name="connsiteY5" fmla="*/ 1888646 h 2074621"/>
              <a:gd name="connsiteX6" fmla="*/ 1029355 w 2829343"/>
              <a:gd name="connsiteY6" fmla="*/ 1860071 h 2074621"/>
              <a:gd name="connsiteX7" fmla="*/ 1048405 w 2829343"/>
              <a:gd name="connsiteY7" fmla="*/ 1802921 h 2074621"/>
              <a:gd name="connsiteX8" fmla="*/ 1067455 w 2829343"/>
              <a:gd name="connsiteY8" fmla="*/ 1764821 h 2074621"/>
              <a:gd name="connsiteX9" fmla="*/ 1076980 w 2829343"/>
              <a:gd name="connsiteY9" fmla="*/ 1736246 h 2074621"/>
              <a:gd name="connsiteX10" fmla="*/ 1105555 w 2829343"/>
              <a:gd name="connsiteY10" fmla="*/ 1707671 h 2074621"/>
              <a:gd name="connsiteX11" fmla="*/ 1124605 w 2829343"/>
              <a:gd name="connsiteY11" fmla="*/ 1650521 h 2074621"/>
              <a:gd name="connsiteX12" fmla="*/ 1134130 w 2829343"/>
              <a:gd name="connsiteY12" fmla="*/ 1621946 h 2074621"/>
              <a:gd name="connsiteX13" fmla="*/ 1162705 w 2829343"/>
              <a:gd name="connsiteY13" fmla="*/ 1517171 h 2074621"/>
              <a:gd name="connsiteX14" fmla="*/ 1181755 w 2829343"/>
              <a:gd name="connsiteY14" fmla="*/ 1460021 h 2074621"/>
              <a:gd name="connsiteX15" fmla="*/ 1200805 w 2829343"/>
              <a:gd name="connsiteY15" fmla="*/ 1421921 h 2074621"/>
              <a:gd name="connsiteX16" fmla="*/ 1810405 w 2829343"/>
              <a:gd name="connsiteY16" fmla="*/ 1193321 h 2074621"/>
              <a:gd name="connsiteX17" fmla="*/ 1867555 w 2829343"/>
              <a:gd name="connsiteY17" fmla="*/ 1155221 h 2074621"/>
              <a:gd name="connsiteX18" fmla="*/ 1934230 w 2829343"/>
              <a:gd name="connsiteY18" fmla="*/ 1107596 h 2074621"/>
              <a:gd name="connsiteX19" fmla="*/ 1962805 w 2829343"/>
              <a:gd name="connsiteY19" fmla="*/ 1098071 h 2074621"/>
              <a:gd name="connsiteX20" fmla="*/ 1991380 w 2829343"/>
              <a:gd name="connsiteY20" fmla="*/ 1059971 h 2074621"/>
              <a:gd name="connsiteX21" fmla="*/ 2067580 w 2829343"/>
              <a:gd name="connsiteY21" fmla="*/ 974246 h 2074621"/>
              <a:gd name="connsiteX22" fmla="*/ 2086630 w 2829343"/>
              <a:gd name="connsiteY22" fmla="*/ 917096 h 2074621"/>
              <a:gd name="connsiteX23" fmla="*/ 2096155 w 2829343"/>
              <a:gd name="connsiteY23" fmla="*/ 888521 h 2074621"/>
              <a:gd name="connsiteX24" fmla="*/ 2115205 w 2829343"/>
              <a:gd name="connsiteY24" fmla="*/ 859946 h 2074621"/>
              <a:gd name="connsiteX25" fmla="*/ 2134255 w 2829343"/>
              <a:gd name="connsiteY25" fmla="*/ 774221 h 2074621"/>
              <a:gd name="connsiteX26" fmla="*/ 2153305 w 2829343"/>
              <a:gd name="connsiteY26" fmla="*/ 717071 h 2074621"/>
              <a:gd name="connsiteX27" fmla="*/ 2181880 w 2829343"/>
              <a:gd name="connsiteY27" fmla="*/ 650396 h 2074621"/>
              <a:gd name="connsiteX28" fmla="*/ 2191405 w 2829343"/>
              <a:gd name="connsiteY28" fmla="*/ 583721 h 2074621"/>
              <a:gd name="connsiteX29" fmla="*/ 2200930 w 2829343"/>
              <a:gd name="connsiteY29" fmla="*/ 555146 h 2074621"/>
              <a:gd name="connsiteX30" fmla="*/ 2210455 w 2829343"/>
              <a:gd name="connsiteY30" fmla="*/ 317021 h 2074621"/>
              <a:gd name="connsiteX31" fmla="*/ 2248555 w 2829343"/>
              <a:gd name="connsiteY31" fmla="*/ 259871 h 2074621"/>
              <a:gd name="connsiteX32" fmla="*/ 2343805 w 2829343"/>
              <a:gd name="connsiteY32" fmla="*/ 183671 h 2074621"/>
              <a:gd name="connsiteX33" fmla="*/ 2372380 w 2829343"/>
              <a:gd name="connsiteY33" fmla="*/ 155096 h 2074621"/>
              <a:gd name="connsiteX34" fmla="*/ 2420005 w 2829343"/>
              <a:gd name="connsiteY34" fmla="*/ 145571 h 2074621"/>
              <a:gd name="connsiteX35" fmla="*/ 2448580 w 2829343"/>
              <a:gd name="connsiteY35" fmla="*/ 136046 h 2074621"/>
              <a:gd name="connsiteX36" fmla="*/ 2496205 w 2829343"/>
              <a:gd name="connsiteY36" fmla="*/ 126521 h 2074621"/>
              <a:gd name="connsiteX37" fmla="*/ 2696230 w 2829343"/>
              <a:gd name="connsiteY37" fmla="*/ 69371 h 2074621"/>
              <a:gd name="connsiteX38" fmla="*/ 2735982 w 2829343"/>
              <a:gd name="connsiteY38" fmla="*/ 3959 h 2074621"/>
              <a:gd name="connsiteX39" fmla="*/ 363 w 2829343"/>
              <a:gd name="connsiteY39" fmla="*/ 18151 h 2074621"/>
              <a:gd name="connsiteX40" fmla="*/ 22816 w 2829343"/>
              <a:gd name="connsiteY40" fmla="*/ 2057276 h 2074621"/>
              <a:gd name="connsiteX0" fmla="*/ 10180 w 2829343"/>
              <a:gd name="connsiteY0" fmla="*/ 2041046 h 2074621"/>
              <a:gd name="connsiteX1" fmla="*/ 800755 w 2829343"/>
              <a:gd name="connsiteY1" fmla="*/ 2041046 h 2074621"/>
              <a:gd name="connsiteX2" fmla="*/ 848380 w 2829343"/>
              <a:gd name="connsiteY2" fmla="*/ 2021996 h 2074621"/>
              <a:gd name="connsiteX3" fmla="*/ 924580 w 2829343"/>
              <a:gd name="connsiteY3" fmla="*/ 1983896 h 2074621"/>
              <a:gd name="connsiteX4" fmla="*/ 981730 w 2829343"/>
              <a:gd name="connsiteY4" fmla="*/ 1945796 h 2074621"/>
              <a:gd name="connsiteX5" fmla="*/ 1010305 w 2829343"/>
              <a:gd name="connsiteY5" fmla="*/ 1888646 h 2074621"/>
              <a:gd name="connsiteX6" fmla="*/ 1029355 w 2829343"/>
              <a:gd name="connsiteY6" fmla="*/ 1860071 h 2074621"/>
              <a:gd name="connsiteX7" fmla="*/ 1048405 w 2829343"/>
              <a:gd name="connsiteY7" fmla="*/ 1802921 h 2074621"/>
              <a:gd name="connsiteX8" fmla="*/ 1067455 w 2829343"/>
              <a:gd name="connsiteY8" fmla="*/ 1764821 h 2074621"/>
              <a:gd name="connsiteX9" fmla="*/ 1076980 w 2829343"/>
              <a:gd name="connsiteY9" fmla="*/ 1736246 h 2074621"/>
              <a:gd name="connsiteX10" fmla="*/ 1105555 w 2829343"/>
              <a:gd name="connsiteY10" fmla="*/ 1707671 h 2074621"/>
              <a:gd name="connsiteX11" fmla="*/ 1124605 w 2829343"/>
              <a:gd name="connsiteY11" fmla="*/ 1650521 h 2074621"/>
              <a:gd name="connsiteX12" fmla="*/ 1134130 w 2829343"/>
              <a:gd name="connsiteY12" fmla="*/ 1621946 h 2074621"/>
              <a:gd name="connsiteX13" fmla="*/ 1162705 w 2829343"/>
              <a:gd name="connsiteY13" fmla="*/ 1517171 h 2074621"/>
              <a:gd name="connsiteX14" fmla="*/ 1181755 w 2829343"/>
              <a:gd name="connsiteY14" fmla="*/ 1460021 h 2074621"/>
              <a:gd name="connsiteX15" fmla="*/ 1200805 w 2829343"/>
              <a:gd name="connsiteY15" fmla="*/ 1421921 h 2074621"/>
              <a:gd name="connsiteX16" fmla="*/ 1810405 w 2829343"/>
              <a:gd name="connsiteY16" fmla="*/ 1193321 h 2074621"/>
              <a:gd name="connsiteX17" fmla="*/ 1867555 w 2829343"/>
              <a:gd name="connsiteY17" fmla="*/ 1155221 h 2074621"/>
              <a:gd name="connsiteX18" fmla="*/ 1934230 w 2829343"/>
              <a:gd name="connsiteY18" fmla="*/ 1107596 h 2074621"/>
              <a:gd name="connsiteX19" fmla="*/ 1962805 w 2829343"/>
              <a:gd name="connsiteY19" fmla="*/ 1098071 h 2074621"/>
              <a:gd name="connsiteX20" fmla="*/ 1991380 w 2829343"/>
              <a:gd name="connsiteY20" fmla="*/ 1059971 h 2074621"/>
              <a:gd name="connsiteX21" fmla="*/ 2067580 w 2829343"/>
              <a:gd name="connsiteY21" fmla="*/ 974246 h 2074621"/>
              <a:gd name="connsiteX22" fmla="*/ 2086630 w 2829343"/>
              <a:gd name="connsiteY22" fmla="*/ 917096 h 2074621"/>
              <a:gd name="connsiteX23" fmla="*/ 2096155 w 2829343"/>
              <a:gd name="connsiteY23" fmla="*/ 888521 h 2074621"/>
              <a:gd name="connsiteX24" fmla="*/ 2115205 w 2829343"/>
              <a:gd name="connsiteY24" fmla="*/ 859946 h 2074621"/>
              <a:gd name="connsiteX25" fmla="*/ 2134255 w 2829343"/>
              <a:gd name="connsiteY25" fmla="*/ 774221 h 2074621"/>
              <a:gd name="connsiteX26" fmla="*/ 2153305 w 2829343"/>
              <a:gd name="connsiteY26" fmla="*/ 717071 h 2074621"/>
              <a:gd name="connsiteX27" fmla="*/ 2181880 w 2829343"/>
              <a:gd name="connsiteY27" fmla="*/ 650396 h 2074621"/>
              <a:gd name="connsiteX28" fmla="*/ 2191405 w 2829343"/>
              <a:gd name="connsiteY28" fmla="*/ 583721 h 2074621"/>
              <a:gd name="connsiteX29" fmla="*/ 2200930 w 2829343"/>
              <a:gd name="connsiteY29" fmla="*/ 555146 h 2074621"/>
              <a:gd name="connsiteX30" fmla="*/ 2210455 w 2829343"/>
              <a:gd name="connsiteY30" fmla="*/ 317021 h 2074621"/>
              <a:gd name="connsiteX31" fmla="*/ 2248555 w 2829343"/>
              <a:gd name="connsiteY31" fmla="*/ 259871 h 2074621"/>
              <a:gd name="connsiteX32" fmla="*/ 2343805 w 2829343"/>
              <a:gd name="connsiteY32" fmla="*/ 183671 h 2074621"/>
              <a:gd name="connsiteX33" fmla="*/ 2372380 w 2829343"/>
              <a:gd name="connsiteY33" fmla="*/ 155096 h 2074621"/>
              <a:gd name="connsiteX34" fmla="*/ 2420005 w 2829343"/>
              <a:gd name="connsiteY34" fmla="*/ 145571 h 2074621"/>
              <a:gd name="connsiteX35" fmla="*/ 2448580 w 2829343"/>
              <a:gd name="connsiteY35" fmla="*/ 136046 h 2074621"/>
              <a:gd name="connsiteX36" fmla="*/ 2496205 w 2829343"/>
              <a:gd name="connsiteY36" fmla="*/ 126521 h 2074621"/>
              <a:gd name="connsiteX37" fmla="*/ 2696230 w 2829343"/>
              <a:gd name="connsiteY37" fmla="*/ 69371 h 2074621"/>
              <a:gd name="connsiteX38" fmla="*/ 2735982 w 2829343"/>
              <a:gd name="connsiteY38" fmla="*/ 3959 h 2074621"/>
              <a:gd name="connsiteX39" fmla="*/ 363 w 2829343"/>
              <a:gd name="connsiteY39" fmla="*/ 18151 h 2074621"/>
              <a:gd name="connsiteX40" fmla="*/ 22816 w 2829343"/>
              <a:gd name="connsiteY40" fmla="*/ 2057276 h 2074621"/>
              <a:gd name="connsiteX0" fmla="*/ 10180 w 2738976"/>
              <a:gd name="connsiteY0" fmla="*/ 2041046 h 2074621"/>
              <a:gd name="connsiteX1" fmla="*/ 800755 w 2738976"/>
              <a:gd name="connsiteY1" fmla="*/ 2041046 h 2074621"/>
              <a:gd name="connsiteX2" fmla="*/ 848380 w 2738976"/>
              <a:gd name="connsiteY2" fmla="*/ 2021996 h 2074621"/>
              <a:gd name="connsiteX3" fmla="*/ 924580 w 2738976"/>
              <a:gd name="connsiteY3" fmla="*/ 1983896 h 2074621"/>
              <a:gd name="connsiteX4" fmla="*/ 981730 w 2738976"/>
              <a:gd name="connsiteY4" fmla="*/ 1945796 h 2074621"/>
              <a:gd name="connsiteX5" fmla="*/ 1010305 w 2738976"/>
              <a:gd name="connsiteY5" fmla="*/ 1888646 h 2074621"/>
              <a:gd name="connsiteX6" fmla="*/ 1029355 w 2738976"/>
              <a:gd name="connsiteY6" fmla="*/ 1860071 h 2074621"/>
              <a:gd name="connsiteX7" fmla="*/ 1048405 w 2738976"/>
              <a:gd name="connsiteY7" fmla="*/ 1802921 h 2074621"/>
              <a:gd name="connsiteX8" fmla="*/ 1067455 w 2738976"/>
              <a:gd name="connsiteY8" fmla="*/ 1764821 h 2074621"/>
              <a:gd name="connsiteX9" fmla="*/ 1076980 w 2738976"/>
              <a:gd name="connsiteY9" fmla="*/ 1736246 h 2074621"/>
              <a:gd name="connsiteX10" fmla="*/ 1105555 w 2738976"/>
              <a:gd name="connsiteY10" fmla="*/ 1707671 h 2074621"/>
              <a:gd name="connsiteX11" fmla="*/ 1124605 w 2738976"/>
              <a:gd name="connsiteY11" fmla="*/ 1650521 h 2074621"/>
              <a:gd name="connsiteX12" fmla="*/ 1134130 w 2738976"/>
              <a:gd name="connsiteY12" fmla="*/ 1621946 h 2074621"/>
              <a:gd name="connsiteX13" fmla="*/ 1162705 w 2738976"/>
              <a:gd name="connsiteY13" fmla="*/ 1517171 h 2074621"/>
              <a:gd name="connsiteX14" fmla="*/ 1181755 w 2738976"/>
              <a:gd name="connsiteY14" fmla="*/ 1460021 h 2074621"/>
              <a:gd name="connsiteX15" fmla="*/ 1200805 w 2738976"/>
              <a:gd name="connsiteY15" fmla="*/ 1421921 h 2074621"/>
              <a:gd name="connsiteX16" fmla="*/ 1810405 w 2738976"/>
              <a:gd name="connsiteY16" fmla="*/ 1193321 h 2074621"/>
              <a:gd name="connsiteX17" fmla="*/ 1867555 w 2738976"/>
              <a:gd name="connsiteY17" fmla="*/ 1155221 h 2074621"/>
              <a:gd name="connsiteX18" fmla="*/ 1934230 w 2738976"/>
              <a:gd name="connsiteY18" fmla="*/ 1107596 h 2074621"/>
              <a:gd name="connsiteX19" fmla="*/ 1962805 w 2738976"/>
              <a:gd name="connsiteY19" fmla="*/ 1098071 h 2074621"/>
              <a:gd name="connsiteX20" fmla="*/ 1991380 w 2738976"/>
              <a:gd name="connsiteY20" fmla="*/ 1059971 h 2074621"/>
              <a:gd name="connsiteX21" fmla="*/ 2067580 w 2738976"/>
              <a:gd name="connsiteY21" fmla="*/ 974246 h 2074621"/>
              <a:gd name="connsiteX22" fmla="*/ 2086630 w 2738976"/>
              <a:gd name="connsiteY22" fmla="*/ 917096 h 2074621"/>
              <a:gd name="connsiteX23" fmla="*/ 2096155 w 2738976"/>
              <a:gd name="connsiteY23" fmla="*/ 888521 h 2074621"/>
              <a:gd name="connsiteX24" fmla="*/ 2115205 w 2738976"/>
              <a:gd name="connsiteY24" fmla="*/ 859946 h 2074621"/>
              <a:gd name="connsiteX25" fmla="*/ 2134255 w 2738976"/>
              <a:gd name="connsiteY25" fmla="*/ 774221 h 2074621"/>
              <a:gd name="connsiteX26" fmla="*/ 2153305 w 2738976"/>
              <a:gd name="connsiteY26" fmla="*/ 717071 h 2074621"/>
              <a:gd name="connsiteX27" fmla="*/ 2181880 w 2738976"/>
              <a:gd name="connsiteY27" fmla="*/ 650396 h 2074621"/>
              <a:gd name="connsiteX28" fmla="*/ 2191405 w 2738976"/>
              <a:gd name="connsiteY28" fmla="*/ 583721 h 2074621"/>
              <a:gd name="connsiteX29" fmla="*/ 2200930 w 2738976"/>
              <a:gd name="connsiteY29" fmla="*/ 555146 h 2074621"/>
              <a:gd name="connsiteX30" fmla="*/ 2210455 w 2738976"/>
              <a:gd name="connsiteY30" fmla="*/ 317021 h 2074621"/>
              <a:gd name="connsiteX31" fmla="*/ 2248555 w 2738976"/>
              <a:gd name="connsiteY31" fmla="*/ 259871 h 2074621"/>
              <a:gd name="connsiteX32" fmla="*/ 2343805 w 2738976"/>
              <a:gd name="connsiteY32" fmla="*/ 183671 h 2074621"/>
              <a:gd name="connsiteX33" fmla="*/ 2372380 w 2738976"/>
              <a:gd name="connsiteY33" fmla="*/ 155096 h 2074621"/>
              <a:gd name="connsiteX34" fmla="*/ 2420005 w 2738976"/>
              <a:gd name="connsiteY34" fmla="*/ 145571 h 2074621"/>
              <a:gd name="connsiteX35" fmla="*/ 2448580 w 2738976"/>
              <a:gd name="connsiteY35" fmla="*/ 136046 h 2074621"/>
              <a:gd name="connsiteX36" fmla="*/ 2496205 w 2738976"/>
              <a:gd name="connsiteY36" fmla="*/ 126521 h 2074621"/>
              <a:gd name="connsiteX37" fmla="*/ 2696230 w 2738976"/>
              <a:gd name="connsiteY37" fmla="*/ 69371 h 2074621"/>
              <a:gd name="connsiteX38" fmla="*/ 2735982 w 2738976"/>
              <a:gd name="connsiteY38" fmla="*/ 3959 h 2074621"/>
              <a:gd name="connsiteX39" fmla="*/ 363 w 2738976"/>
              <a:gd name="connsiteY39" fmla="*/ 18151 h 2074621"/>
              <a:gd name="connsiteX40" fmla="*/ 22816 w 2738976"/>
              <a:gd name="connsiteY40" fmla="*/ 2057276 h 2074621"/>
              <a:gd name="connsiteX0" fmla="*/ 10180 w 2738976"/>
              <a:gd name="connsiteY0" fmla="*/ 2037087 h 2070662"/>
              <a:gd name="connsiteX1" fmla="*/ 800755 w 2738976"/>
              <a:gd name="connsiteY1" fmla="*/ 2037087 h 2070662"/>
              <a:gd name="connsiteX2" fmla="*/ 848380 w 2738976"/>
              <a:gd name="connsiteY2" fmla="*/ 2018037 h 2070662"/>
              <a:gd name="connsiteX3" fmla="*/ 924580 w 2738976"/>
              <a:gd name="connsiteY3" fmla="*/ 1979937 h 2070662"/>
              <a:gd name="connsiteX4" fmla="*/ 981730 w 2738976"/>
              <a:gd name="connsiteY4" fmla="*/ 1941837 h 2070662"/>
              <a:gd name="connsiteX5" fmla="*/ 1010305 w 2738976"/>
              <a:gd name="connsiteY5" fmla="*/ 1884687 h 2070662"/>
              <a:gd name="connsiteX6" fmla="*/ 1029355 w 2738976"/>
              <a:gd name="connsiteY6" fmla="*/ 1856112 h 2070662"/>
              <a:gd name="connsiteX7" fmla="*/ 1048405 w 2738976"/>
              <a:gd name="connsiteY7" fmla="*/ 1798962 h 2070662"/>
              <a:gd name="connsiteX8" fmla="*/ 1067455 w 2738976"/>
              <a:gd name="connsiteY8" fmla="*/ 1760862 h 2070662"/>
              <a:gd name="connsiteX9" fmla="*/ 1076980 w 2738976"/>
              <a:gd name="connsiteY9" fmla="*/ 1732287 h 2070662"/>
              <a:gd name="connsiteX10" fmla="*/ 1105555 w 2738976"/>
              <a:gd name="connsiteY10" fmla="*/ 1703712 h 2070662"/>
              <a:gd name="connsiteX11" fmla="*/ 1124605 w 2738976"/>
              <a:gd name="connsiteY11" fmla="*/ 1646562 h 2070662"/>
              <a:gd name="connsiteX12" fmla="*/ 1134130 w 2738976"/>
              <a:gd name="connsiteY12" fmla="*/ 1617987 h 2070662"/>
              <a:gd name="connsiteX13" fmla="*/ 1162705 w 2738976"/>
              <a:gd name="connsiteY13" fmla="*/ 1513212 h 2070662"/>
              <a:gd name="connsiteX14" fmla="*/ 1181755 w 2738976"/>
              <a:gd name="connsiteY14" fmla="*/ 1456062 h 2070662"/>
              <a:gd name="connsiteX15" fmla="*/ 1200805 w 2738976"/>
              <a:gd name="connsiteY15" fmla="*/ 1417962 h 2070662"/>
              <a:gd name="connsiteX16" fmla="*/ 1810405 w 2738976"/>
              <a:gd name="connsiteY16" fmla="*/ 1189362 h 2070662"/>
              <a:gd name="connsiteX17" fmla="*/ 1867555 w 2738976"/>
              <a:gd name="connsiteY17" fmla="*/ 1151262 h 2070662"/>
              <a:gd name="connsiteX18" fmla="*/ 1934230 w 2738976"/>
              <a:gd name="connsiteY18" fmla="*/ 1103637 h 2070662"/>
              <a:gd name="connsiteX19" fmla="*/ 1962805 w 2738976"/>
              <a:gd name="connsiteY19" fmla="*/ 1094112 h 2070662"/>
              <a:gd name="connsiteX20" fmla="*/ 1991380 w 2738976"/>
              <a:gd name="connsiteY20" fmla="*/ 1056012 h 2070662"/>
              <a:gd name="connsiteX21" fmla="*/ 2067580 w 2738976"/>
              <a:gd name="connsiteY21" fmla="*/ 970287 h 2070662"/>
              <a:gd name="connsiteX22" fmla="*/ 2086630 w 2738976"/>
              <a:gd name="connsiteY22" fmla="*/ 913137 h 2070662"/>
              <a:gd name="connsiteX23" fmla="*/ 2096155 w 2738976"/>
              <a:gd name="connsiteY23" fmla="*/ 884562 h 2070662"/>
              <a:gd name="connsiteX24" fmla="*/ 2115205 w 2738976"/>
              <a:gd name="connsiteY24" fmla="*/ 855987 h 2070662"/>
              <a:gd name="connsiteX25" fmla="*/ 2134255 w 2738976"/>
              <a:gd name="connsiteY25" fmla="*/ 770262 h 2070662"/>
              <a:gd name="connsiteX26" fmla="*/ 2153305 w 2738976"/>
              <a:gd name="connsiteY26" fmla="*/ 713112 h 2070662"/>
              <a:gd name="connsiteX27" fmla="*/ 2181880 w 2738976"/>
              <a:gd name="connsiteY27" fmla="*/ 646437 h 2070662"/>
              <a:gd name="connsiteX28" fmla="*/ 2191405 w 2738976"/>
              <a:gd name="connsiteY28" fmla="*/ 579762 h 2070662"/>
              <a:gd name="connsiteX29" fmla="*/ 2200930 w 2738976"/>
              <a:gd name="connsiteY29" fmla="*/ 551187 h 2070662"/>
              <a:gd name="connsiteX30" fmla="*/ 2210455 w 2738976"/>
              <a:gd name="connsiteY30" fmla="*/ 313062 h 2070662"/>
              <a:gd name="connsiteX31" fmla="*/ 2248555 w 2738976"/>
              <a:gd name="connsiteY31" fmla="*/ 255912 h 2070662"/>
              <a:gd name="connsiteX32" fmla="*/ 2343805 w 2738976"/>
              <a:gd name="connsiteY32" fmla="*/ 179712 h 2070662"/>
              <a:gd name="connsiteX33" fmla="*/ 2372380 w 2738976"/>
              <a:gd name="connsiteY33" fmla="*/ 151137 h 2070662"/>
              <a:gd name="connsiteX34" fmla="*/ 2420005 w 2738976"/>
              <a:gd name="connsiteY34" fmla="*/ 141612 h 2070662"/>
              <a:gd name="connsiteX35" fmla="*/ 2448580 w 2738976"/>
              <a:gd name="connsiteY35" fmla="*/ 132087 h 2070662"/>
              <a:gd name="connsiteX36" fmla="*/ 2496205 w 2738976"/>
              <a:gd name="connsiteY36" fmla="*/ 122562 h 2070662"/>
              <a:gd name="connsiteX37" fmla="*/ 2696230 w 2738976"/>
              <a:gd name="connsiteY37" fmla="*/ 65412 h 2070662"/>
              <a:gd name="connsiteX38" fmla="*/ 2735982 w 2738976"/>
              <a:gd name="connsiteY38" fmla="*/ 0 h 2070662"/>
              <a:gd name="connsiteX39" fmla="*/ 363 w 2738976"/>
              <a:gd name="connsiteY39" fmla="*/ 14192 h 2070662"/>
              <a:gd name="connsiteX40" fmla="*/ 22816 w 2738976"/>
              <a:gd name="connsiteY40" fmla="*/ 2053317 h 2070662"/>
              <a:gd name="connsiteX0" fmla="*/ 10180 w 2738976"/>
              <a:gd name="connsiteY0" fmla="*/ 2046513 h 2079863"/>
              <a:gd name="connsiteX1" fmla="*/ 800755 w 2738976"/>
              <a:gd name="connsiteY1" fmla="*/ 2046513 h 2079863"/>
              <a:gd name="connsiteX2" fmla="*/ 848380 w 2738976"/>
              <a:gd name="connsiteY2" fmla="*/ 2027463 h 2079863"/>
              <a:gd name="connsiteX3" fmla="*/ 924580 w 2738976"/>
              <a:gd name="connsiteY3" fmla="*/ 1989363 h 2079863"/>
              <a:gd name="connsiteX4" fmla="*/ 981730 w 2738976"/>
              <a:gd name="connsiteY4" fmla="*/ 1951263 h 2079863"/>
              <a:gd name="connsiteX5" fmla="*/ 1010305 w 2738976"/>
              <a:gd name="connsiteY5" fmla="*/ 1894113 h 2079863"/>
              <a:gd name="connsiteX6" fmla="*/ 1029355 w 2738976"/>
              <a:gd name="connsiteY6" fmla="*/ 1865538 h 2079863"/>
              <a:gd name="connsiteX7" fmla="*/ 1048405 w 2738976"/>
              <a:gd name="connsiteY7" fmla="*/ 1808388 h 2079863"/>
              <a:gd name="connsiteX8" fmla="*/ 1067455 w 2738976"/>
              <a:gd name="connsiteY8" fmla="*/ 1770288 h 2079863"/>
              <a:gd name="connsiteX9" fmla="*/ 1076980 w 2738976"/>
              <a:gd name="connsiteY9" fmla="*/ 1741713 h 2079863"/>
              <a:gd name="connsiteX10" fmla="*/ 1105555 w 2738976"/>
              <a:gd name="connsiteY10" fmla="*/ 1713138 h 2079863"/>
              <a:gd name="connsiteX11" fmla="*/ 1124605 w 2738976"/>
              <a:gd name="connsiteY11" fmla="*/ 1655988 h 2079863"/>
              <a:gd name="connsiteX12" fmla="*/ 1134130 w 2738976"/>
              <a:gd name="connsiteY12" fmla="*/ 1627413 h 2079863"/>
              <a:gd name="connsiteX13" fmla="*/ 1162705 w 2738976"/>
              <a:gd name="connsiteY13" fmla="*/ 1522638 h 2079863"/>
              <a:gd name="connsiteX14" fmla="*/ 1181755 w 2738976"/>
              <a:gd name="connsiteY14" fmla="*/ 1465488 h 2079863"/>
              <a:gd name="connsiteX15" fmla="*/ 1200805 w 2738976"/>
              <a:gd name="connsiteY15" fmla="*/ 1427388 h 2079863"/>
              <a:gd name="connsiteX16" fmla="*/ 1810405 w 2738976"/>
              <a:gd name="connsiteY16" fmla="*/ 1198788 h 2079863"/>
              <a:gd name="connsiteX17" fmla="*/ 1867555 w 2738976"/>
              <a:gd name="connsiteY17" fmla="*/ 1160688 h 2079863"/>
              <a:gd name="connsiteX18" fmla="*/ 1934230 w 2738976"/>
              <a:gd name="connsiteY18" fmla="*/ 1113063 h 2079863"/>
              <a:gd name="connsiteX19" fmla="*/ 1962805 w 2738976"/>
              <a:gd name="connsiteY19" fmla="*/ 1103538 h 2079863"/>
              <a:gd name="connsiteX20" fmla="*/ 1991380 w 2738976"/>
              <a:gd name="connsiteY20" fmla="*/ 1065438 h 2079863"/>
              <a:gd name="connsiteX21" fmla="*/ 2067580 w 2738976"/>
              <a:gd name="connsiteY21" fmla="*/ 979713 h 2079863"/>
              <a:gd name="connsiteX22" fmla="*/ 2086630 w 2738976"/>
              <a:gd name="connsiteY22" fmla="*/ 922563 h 2079863"/>
              <a:gd name="connsiteX23" fmla="*/ 2096155 w 2738976"/>
              <a:gd name="connsiteY23" fmla="*/ 893988 h 2079863"/>
              <a:gd name="connsiteX24" fmla="*/ 2115205 w 2738976"/>
              <a:gd name="connsiteY24" fmla="*/ 865413 h 2079863"/>
              <a:gd name="connsiteX25" fmla="*/ 2134255 w 2738976"/>
              <a:gd name="connsiteY25" fmla="*/ 779688 h 2079863"/>
              <a:gd name="connsiteX26" fmla="*/ 2153305 w 2738976"/>
              <a:gd name="connsiteY26" fmla="*/ 722538 h 2079863"/>
              <a:gd name="connsiteX27" fmla="*/ 2181880 w 2738976"/>
              <a:gd name="connsiteY27" fmla="*/ 655863 h 2079863"/>
              <a:gd name="connsiteX28" fmla="*/ 2191405 w 2738976"/>
              <a:gd name="connsiteY28" fmla="*/ 589188 h 2079863"/>
              <a:gd name="connsiteX29" fmla="*/ 2200930 w 2738976"/>
              <a:gd name="connsiteY29" fmla="*/ 560613 h 2079863"/>
              <a:gd name="connsiteX30" fmla="*/ 2210455 w 2738976"/>
              <a:gd name="connsiteY30" fmla="*/ 322488 h 2079863"/>
              <a:gd name="connsiteX31" fmla="*/ 2248555 w 2738976"/>
              <a:gd name="connsiteY31" fmla="*/ 265338 h 2079863"/>
              <a:gd name="connsiteX32" fmla="*/ 2343805 w 2738976"/>
              <a:gd name="connsiteY32" fmla="*/ 189138 h 2079863"/>
              <a:gd name="connsiteX33" fmla="*/ 2372380 w 2738976"/>
              <a:gd name="connsiteY33" fmla="*/ 160563 h 2079863"/>
              <a:gd name="connsiteX34" fmla="*/ 2420005 w 2738976"/>
              <a:gd name="connsiteY34" fmla="*/ 151038 h 2079863"/>
              <a:gd name="connsiteX35" fmla="*/ 2448580 w 2738976"/>
              <a:gd name="connsiteY35" fmla="*/ 141513 h 2079863"/>
              <a:gd name="connsiteX36" fmla="*/ 2496205 w 2738976"/>
              <a:gd name="connsiteY36" fmla="*/ 131988 h 2079863"/>
              <a:gd name="connsiteX37" fmla="*/ 2696230 w 2738976"/>
              <a:gd name="connsiteY37" fmla="*/ 74838 h 2079863"/>
              <a:gd name="connsiteX38" fmla="*/ 2735982 w 2738976"/>
              <a:gd name="connsiteY38" fmla="*/ 9426 h 2079863"/>
              <a:gd name="connsiteX39" fmla="*/ 363 w 2738976"/>
              <a:gd name="connsiteY39" fmla="*/ 0 h 2079863"/>
              <a:gd name="connsiteX40" fmla="*/ 22816 w 2738976"/>
              <a:gd name="connsiteY40" fmla="*/ 2062743 h 2079863"/>
              <a:gd name="connsiteX0" fmla="*/ 10180 w 2738976"/>
              <a:gd name="connsiteY0" fmla="*/ 2046513 h 2079863"/>
              <a:gd name="connsiteX1" fmla="*/ 800755 w 2738976"/>
              <a:gd name="connsiteY1" fmla="*/ 2046513 h 2079863"/>
              <a:gd name="connsiteX2" fmla="*/ 848380 w 2738976"/>
              <a:gd name="connsiteY2" fmla="*/ 2027463 h 2079863"/>
              <a:gd name="connsiteX3" fmla="*/ 924580 w 2738976"/>
              <a:gd name="connsiteY3" fmla="*/ 1989363 h 2079863"/>
              <a:gd name="connsiteX4" fmla="*/ 981730 w 2738976"/>
              <a:gd name="connsiteY4" fmla="*/ 1951263 h 2079863"/>
              <a:gd name="connsiteX5" fmla="*/ 1010305 w 2738976"/>
              <a:gd name="connsiteY5" fmla="*/ 1894113 h 2079863"/>
              <a:gd name="connsiteX6" fmla="*/ 1029355 w 2738976"/>
              <a:gd name="connsiteY6" fmla="*/ 1865538 h 2079863"/>
              <a:gd name="connsiteX7" fmla="*/ 1048405 w 2738976"/>
              <a:gd name="connsiteY7" fmla="*/ 1808388 h 2079863"/>
              <a:gd name="connsiteX8" fmla="*/ 1067455 w 2738976"/>
              <a:gd name="connsiteY8" fmla="*/ 1770288 h 2079863"/>
              <a:gd name="connsiteX9" fmla="*/ 1076980 w 2738976"/>
              <a:gd name="connsiteY9" fmla="*/ 1741713 h 2079863"/>
              <a:gd name="connsiteX10" fmla="*/ 1105555 w 2738976"/>
              <a:gd name="connsiteY10" fmla="*/ 1713138 h 2079863"/>
              <a:gd name="connsiteX11" fmla="*/ 1124605 w 2738976"/>
              <a:gd name="connsiteY11" fmla="*/ 1655988 h 2079863"/>
              <a:gd name="connsiteX12" fmla="*/ 1134130 w 2738976"/>
              <a:gd name="connsiteY12" fmla="*/ 1627413 h 2079863"/>
              <a:gd name="connsiteX13" fmla="*/ 1162705 w 2738976"/>
              <a:gd name="connsiteY13" fmla="*/ 1522638 h 2079863"/>
              <a:gd name="connsiteX14" fmla="*/ 1181755 w 2738976"/>
              <a:gd name="connsiteY14" fmla="*/ 1465488 h 2079863"/>
              <a:gd name="connsiteX15" fmla="*/ 1200805 w 2738976"/>
              <a:gd name="connsiteY15" fmla="*/ 1427388 h 2079863"/>
              <a:gd name="connsiteX16" fmla="*/ 1810405 w 2738976"/>
              <a:gd name="connsiteY16" fmla="*/ 1198788 h 2079863"/>
              <a:gd name="connsiteX17" fmla="*/ 1867555 w 2738976"/>
              <a:gd name="connsiteY17" fmla="*/ 1160688 h 2079863"/>
              <a:gd name="connsiteX18" fmla="*/ 1934230 w 2738976"/>
              <a:gd name="connsiteY18" fmla="*/ 1113063 h 2079863"/>
              <a:gd name="connsiteX19" fmla="*/ 1962805 w 2738976"/>
              <a:gd name="connsiteY19" fmla="*/ 1103538 h 2079863"/>
              <a:gd name="connsiteX20" fmla="*/ 1991380 w 2738976"/>
              <a:gd name="connsiteY20" fmla="*/ 1065438 h 2079863"/>
              <a:gd name="connsiteX21" fmla="*/ 2067580 w 2738976"/>
              <a:gd name="connsiteY21" fmla="*/ 979713 h 2079863"/>
              <a:gd name="connsiteX22" fmla="*/ 2086630 w 2738976"/>
              <a:gd name="connsiteY22" fmla="*/ 922563 h 2079863"/>
              <a:gd name="connsiteX23" fmla="*/ 2096155 w 2738976"/>
              <a:gd name="connsiteY23" fmla="*/ 893988 h 2079863"/>
              <a:gd name="connsiteX24" fmla="*/ 2115205 w 2738976"/>
              <a:gd name="connsiteY24" fmla="*/ 865413 h 2079863"/>
              <a:gd name="connsiteX25" fmla="*/ 2134255 w 2738976"/>
              <a:gd name="connsiteY25" fmla="*/ 779688 h 2079863"/>
              <a:gd name="connsiteX26" fmla="*/ 2153305 w 2738976"/>
              <a:gd name="connsiteY26" fmla="*/ 722538 h 2079863"/>
              <a:gd name="connsiteX27" fmla="*/ 2181880 w 2738976"/>
              <a:gd name="connsiteY27" fmla="*/ 655863 h 2079863"/>
              <a:gd name="connsiteX28" fmla="*/ 2191405 w 2738976"/>
              <a:gd name="connsiteY28" fmla="*/ 589188 h 2079863"/>
              <a:gd name="connsiteX29" fmla="*/ 2200930 w 2738976"/>
              <a:gd name="connsiteY29" fmla="*/ 560613 h 2079863"/>
              <a:gd name="connsiteX30" fmla="*/ 2210455 w 2738976"/>
              <a:gd name="connsiteY30" fmla="*/ 322488 h 2079863"/>
              <a:gd name="connsiteX31" fmla="*/ 2248555 w 2738976"/>
              <a:gd name="connsiteY31" fmla="*/ 265338 h 2079863"/>
              <a:gd name="connsiteX32" fmla="*/ 2343805 w 2738976"/>
              <a:gd name="connsiteY32" fmla="*/ 189138 h 2079863"/>
              <a:gd name="connsiteX33" fmla="*/ 2372380 w 2738976"/>
              <a:gd name="connsiteY33" fmla="*/ 160563 h 2079863"/>
              <a:gd name="connsiteX34" fmla="*/ 2420005 w 2738976"/>
              <a:gd name="connsiteY34" fmla="*/ 151038 h 2079863"/>
              <a:gd name="connsiteX35" fmla="*/ 2448580 w 2738976"/>
              <a:gd name="connsiteY35" fmla="*/ 141513 h 2079863"/>
              <a:gd name="connsiteX36" fmla="*/ 2496205 w 2738976"/>
              <a:gd name="connsiteY36" fmla="*/ 131988 h 2079863"/>
              <a:gd name="connsiteX37" fmla="*/ 2696230 w 2738976"/>
              <a:gd name="connsiteY37" fmla="*/ 74838 h 2079863"/>
              <a:gd name="connsiteX38" fmla="*/ 2735982 w 2738976"/>
              <a:gd name="connsiteY38" fmla="*/ 9426 h 2079863"/>
              <a:gd name="connsiteX39" fmla="*/ 363 w 2738976"/>
              <a:gd name="connsiteY39" fmla="*/ 0 h 2079863"/>
              <a:gd name="connsiteX40" fmla="*/ 22816 w 2738976"/>
              <a:gd name="connsiteY40" fmla="*/ 2062743 h 2079863"/>
              <a:gd name="connsiteX41" fmla="*/ 10180 w 2738976"/>
              <a:gd name="connsiteY41" fmla="*/ 2046513 h 2079863"/>
              <a:gd name="connsiteX0" fmla="*/ 9817 w 2738613"/>
              <a:gd name="connsiteY0" fmla="*/ 2046513 h 2084866"/>
              <a:gd name="connsiteX1" fmla="*/ 800392 w 2738613"/>
              <a:gd name="connsiteY1" fmla="*/ 2046513 h 2084866"/>
              <a:gd name="connsiteX2" fmla="*/ 848017 w 2738613"/>
              <a:gd name="connsiteY2" fmla="*/ 2027463 h 2084866"/>
              <a:gd name="connsiteX3" fmla="*/ 924217 w 2738613"/>
              <a:gd name="connsiteY3" fmla="*/ 1989363 h 2084866"/>
              <a:gd name="connsiteX4" fmla="*/ 981367 w 2738613"/>
              <a:gd name="connsiteY4" fmla="*/ 1951263 h 2084866"/>
              <a:gd name="connsiteX5" fmla="*/ 1009942 w 2738613"/>
              <a:gd name="connsiteY5" fmla="*/ 1894113 h 2084866"/>
              <a:gd name="connsiteX6" fmla="*/ 1028992 w 2738613"/>
              <a:gd name="connsiteY6" fmla="*/ 1865538 h 2084866"/>
              <a:gd name="connsiteX7" fmla="*/ 1048042 w 2738613"/>
              <a:gd name="connsiteY7" fmla="*/ 1808388 h 2084866"/>
              <a:gd name="connsiteX8" fmla="*/ 1067092 w 2738613"/>
              <a:gd name="connsiteY8" fmla="*/ 1770288 h 2084866"/>
              <a:gd name="connsiteX9" fmla="*/ 1076617 w 2738613"/>
              <a:gd name="connsiteY9" fmla="*/ 1741713 h 2084866"/>
              <a:gd name="connsiteX10" fmla="*/ 1105192 w 2738613"/>
              <a:gd name="connsiteY10" fmla="*/ 1713138 h 2084866"/>
              <a:gd name="connsiteX11" fmla="*/ 1124242 w 2738613"/>
              <a:gd name="connsiteY11" fmla="*/ 1655988 h 2084866"/>
              <a:gd name="connsiteX12" fmla="*/ 1133767 w 2738613"/>
              <a:gd name="connsiteY12" fmla="*/ 1627413 h 2084866"/>
              <a:gd name="connsiteX13" fmla="*/ 1162342 w 2738613"/>
              <a:gd name="connsiteY13" fmla="*/ 1522638 h 2084866"/>
              <a:gd name="connsiteX14" fmla="*/ 1181392 w 2738613"/>
              <a:gd name="connsiteY14" fmla="*/ 1465488 h 2084866"/>
              <a:gd name="connsiteX15" fmla="*/ 1200442 w 2738613"/>
              <a:gd name="connsiteY15" fmla="*/ 1427388 h 2084866"/>
              <a:gd name="connsiteX16" fmla="*/ 1810042 w 2738613"/>
              <a:gd name="connsiteY16" fmla="*/ 1198788 h 2084866"/>
              <a:gd name="connsiteX17" fmla="*/ 1867192 w 2738613"/>
              <a:gd name="connsiteY17" fmla="*/ 1160688 h 2084866"/>
              <a:gd name="connsiteX18" fmla="*/ 1933867 w 2738613"/>
              <a:gd name="connsiteY18" fmla="*/ 1113063 h 2084866"/>
              <a:gd name="connsiteX19" fmla="*/ 1962442 w 2738613"/>
              <a:gd name="connsiteY19" fmla="*/ 1103538 h 2084866"/>
              <a:gd name="connsiteX20" fmla="*/ 1991017 w 2738613"/>
              <a:gd name="connsiteY20" fmla="*/ 1065438 h 2084866"/>
              <a:gd name="connsiteX21" fmla="*/ 2067217 w 2738613"/>
              <a:gd name="connsiteY21" fmla="*/ 979713 h 2084866"/>
              <a:gd name="connsiteX22" fmla="*/ 2086267 w 2738613"/>
              <a:gd name="connsiteY22" fmla="*/ 922563 h 2084866"/>
              <a:gd name="connsiteX23" fmla="*/ 2095792 w 2738613"/>
              <a:gd name="connsiteY23" fmla="*/ 893988 h 2084866"/>
              <a:gd name="connsiteX24" fmla="*/ 2114842 w 2738613"/>
              <a:gd name="connsiteY24" fmla="*/ 865413 h 2084866"/>
              <a:gd name="connsiteX25" fmla="*/ 2133892 w 2738613"/>
              <a:gd name="connsiteY25" fmla="*/ 779688 h 2084866"/>
              <a:gd name="connsiteX26" fmla="*/ 2152942 w 2738613"/>
              <a:gd name="connsiteY26" fmla="*/ 722538 h 2084866"/>
              <a:gd name="connsiteX27" fmla="*/ 2181517 w 2738613"/>
              <a:gd name="connsiteY27" fmla="*/ 655863 h 2084866"/>
              <a:gd name="connsiteX28" fmla="*/ 2191042 w 2738613"/>
              <a:gd name="connsiteY28" fmla="*/ 589188 h 2084866"/>
              <a:gd name="connsiteX29" fmla="*/ 2200567 w 2738613"/>
              <a:gd name="connsiteY29" fmla="*/ 560613 h 2084866"/>
              <a:gd name="connsiteX30" fmla="*/ 2210092 w 2738613"/>
              <a:gd name="connsiteY30" fmla="*/ 322488 h 2084866"/>
              <a:gd name="connsiteX31" fmla="*/ 2248192 w 2738613"/>
              <a:gd name="connsiteY31" fmla="*/ 265338 h 2084866"/>
              <a:gd name="connsiteX32" fmla="*/ 2343442 w 2738613"/>
              <a:gd name="connsiteY32" fmla="*/ 189138 h 2084866"/>
              <a:gd name="connsiteX33" fmla="*/ 2372017 w 2738613"/>
              <a:gd name="connsiteY33" fmla="*/ 160563 h 2084866"/>
              <a:gd name="connsiteX34" fmla="*/ 2419642 w 2738613"/>
              <a:gd name="connsiteY34" fmla="*/ 151038 h 2084866"/>
              <a:gd name="connsiteX35" fmla="*/ 2448217 w 2738613"/>
              <a:gd name="connsiteY35" fmla="*/ 141513 h 2084866"/>
              <a:gd name="connsiteX36" fmla="*/ 2495842 w 2738613"/>
              <a:gd name="connsiteY36" fmla="*/ 131988 h 2084866"/>
              <a:gd name="connsiteX37" fmla="*/ 2695867 w 2738613"/>
              <a:gd name="connsiteY37" fmla="*/ 74838 h 2084866"/>
              <a:gd name="connsiteX38" fmla="*/ 2735619 w 2738613"/>
              <a:gd name="connsiteY38" fmla="*/ 9426 h 2084866"/>
              <a:gd name="connsiteX39" fmla="*/ 0 w 2738613"/>
              <a:gd name="connsiteY39" fmla="*/ 0 h 2084866"/>
              <a:gd name="connsiteX40" fmla="*/ 22453 w 2738613"/>
              <a:gd name="connsiteY40" fmla="*/ 2062743 h 2084866"/>
              <a:gd name="connsiteX41" fmla="*/ 9817 w 2738613"/>
              <a:gd name="connsiteY41" fmla="*/ 2046513 h 2084866"/>
              <a:gd name="connsiteX0" fmla="*/ 0 w 2738613"/>
              <a:gd name="connsiteY0" fmla="*/ 0 h 2084866"/>
              <a:gd name="connsiteX1" fmla="*/ 22453 w 2738613"/>
              <a:gd name="connsiteY1" fmla="*/ 2062743 h 2084866"/>
              <a:gd name="connsiteX2" fmla="*/ 9817 w 2738613"/>
              <a:gd name="connsiteY2" fmla="*/ 2046513 h 2084866"/>
              <a:gd name="connsiteX3" fmla="*/ 800392 w 2738613"/>
              <a:gd name="connsiteY3" fmla="*/ 2046513 h 2084866"/>
              <a:gd name="connsiteX4" fmla="*/ 848017 w 2738613"/>
              <a:gd name="connsiteY4" fmla="*/ 2027463 h 2084866"/>
              <a:gd name="connsiteX5" fmla="*/ 924217 w 2738613"/>
              <a:gd name="connsiteY5" fmla="*/ 1989363 h 2084866"/>
              <a:gd name="connsiteX6" fmla="*/ 981367 w 2738613"/>
              <a:gd name="connsiteY6" fmla="*/ 1951263 h 2084866"/>
              <a:gd name="connsiteX7" fmla="*/ 1009942 w 2738613"/>
              <a:gd name="connsiteY7" fmla="*/ 1894113 h 2084866"/>
              <a:gd name="connsiteX8" fmla="*/ 1028992 w 2738613"/>
              <a:gd name="connsiteY8" fmla="*/ 1865538 h 2084866"/>
              <a:gd name="connsiteX9" fmla="*/ 1048042 w 2738613"/>
              <a:gd name="connsiteY9" fmla="*/ 1808388 h 2084866"/>
              <a:gd name="connsiteX10" fmla="*/ 1067092 w 2738613"/>
              <a:gd name="connsiteY10" fmla="*/ 1770288 h 2084866"/>
              <a:gd name="connsiteX11" fmla="*/ 1076617 w 2738613"/>
              <a:gd name="connsiteY11" fmla="*/ 1741713 h 2084866"/>
              <a:gd name="connsiteX12" fmla="*/ 1105192 w 2738613"/>
              <a:gd name="connsiteY12" fmla="*/ 1713138 h 2084866"/>
              <a:gd name="connsiteX13" fmla="*/ 1124242 w 2738613"/>
              <a:gd name="connsiteY13" fmla="*/ 1655988 h 2084866"/>
              <a:gd name="connsiteX14" fmla="*/ 1133767 w 2738613"/>
              <a:gd name="connsiteY14" fmla="*/ 1627413 h 2084866"/>
              <a:gd name="connsiteX15" fmla="*/ 1162342 w 2738613"/>
              <a:gd name="connsiteY15" fmla="*/ 1522638 h 2084866"/>
              <a:gd name="connsiteX16" fmla="*/ 1181392 w 2738613"/>
              <a:gd name="connsiteY16" fmla="*/ 1465488 h 2084866"/>
              <a:gd name="connsiteX17" fmla="*/ 1200442 w 2738613"/>
              <a:gd name="connsiteY17" fmla="*/ 1427388 h 2084866"/>
              <a:gd name="connsiteX18" fmla="*/ 1810042 w 2738613"/>
              <a:gd name="connsiteY18" fmla="*/ 1198788 h 2084866"/>
              <a:gd name="connsiteX19" fmla="*/ 1867192 w 2738613"/>
              <a:gd name="connsiteY19" fmla="*/ 1160688 h 2084866"/>
              <a:gd name="connsiteX20" fmla="*/ 1933867 w 2738613"/>
              <a:gd name="connsiteY20" fmla="*/ 1113063 h 2084866"/>
              <a:gd name="connsiteX21" fmla="*/ 1962442 w 2738613"/>
              <a:gd name="connsiteY21" fmla="*/ 1103538 h 2084866"/>
              <a:gd name="connsiteX22" fmla="*/ 1991017 w 2738613"/>
              <a:gd name="connsiteY22" fmla="*/ 1065438 h 2084866"/>
              <a:gd name="connsiteX23" fmla="*/ 2067217 w 2738613"/>
              <a:gd name="connsiteY23" fmla="*/ 979713 h 2084866"/>
              <a:gd name="connsiteX24" fmla="*/ 2086267 w 2738613"/>
              <a:gd name="connsiteY24" fmla="*/ 922563 h 2084866"/>
              <a:gd name="connsiteX25" fmla="*/ 2095792 w 2738613"/>
              <a:gd name="connsiteY25" fmla="*/ 893988 h 2084866"/>
              <a:gd name="connsiteX26" fmla="*/ 2114842 w 2738613"/>
              <a:gd name="connsiteY26" fmla="*/ 865413 h 2084866"/>
              <a:gd name="connsiteX27" fmla="*/ 2133892 w 2738613"/>
              <a:gd name="connsiteY27" fmla="*/ 779688 h 2084866"/>
              <a:gd name="connsiteX28" fmla="*/ 2152942 w 2738613"/>
              <a:gd name="connsiteY28" fmla="*/ 722538 h 2084866"/>
              <a:gd name="connsiteX29" fmla="*/ 2181517 w 2738613"/>
              <a:gd name="connsiteY29" fmla="*/ 655863 h 2084866"/>
              <a:gd name="connsiteX30" fmla="*/ 2191042 w 2738613"/>
              <a:gd name="connsiteY30" fmla="*/ 589188 h 2084866"/>
              <a:gd name="connsiteX31" fmla="*/ 2200567 w 2738613"/>
              <a:gd name="connsiteY31" fmla="*/ 560613 h 2084866"/>
              <a:gd name="connsiteX32" fmla="*/ 2210092 w 2738613"/>
              <a:gd name="connsiteY32" fmla="*/ 322488 h 2084866"/>
              <a:gd name="connsiteX33" fmla="*/ 2248192 w 2738613"/>
              <a:gd name="connsiteY33" fmla="*/ 265338 h 2084866"/>
              <a:gd name="connsiteX34" fmla="*/ 2343442 w 2738613"/>
              <a:gd name="connsiteY34" fmla="*/ 189138 h 2084866"/>
              <a:gd name="connsiteX35" fmla="*/ 2372017 w 2738613"/>
              <a:gd name="connsiteY35" fmla="*/ 160563 h 2084866"/>
              <a:gd name="connsiteX36" fmla="*/ 2419642 w 2738613"/>
              <a:gd name="connsiteY36" fmla="*/ 151038 h 2084866"/>
              <a:gd name="connsiteX37" fmla="*/ 2448217 w 2738613"/>
              <a:gd name="connsiteY37" fmla="*/ 141513 h 2084866"/>
              <a:gd name="connsiteX38" fmla="*/ 2495842 w 2738613"/>
              <a:gd name="connsiteY38" fmla="*/ 131988 h 2084866"/>
              <a:gd name="connsiteX39" fmla="*/ 2695867 w 2738613"/>
              <a:gd name="connsiteY39" fmla="*/ 74838 h 2084866"/>
              <a:gd name="connsiteX40" fmla="*/ 2735619 w 2738613"/>
              <a:gd name="connsiteY40" fmla="*/ 9426 h 2084866"/>
              <a:gd name="connsiteX41" fmla="*/ 75578 w 2738613"/>
              <a:gd name="connsiteY41" fmla="*/ 75578 h 2084866"/>
              <a:gd name="connsiteX0" fmla="*/ 0 w 2738613"/>
              <a:gd name="connsiteY0" fmla="*/ 0 h 2084866"/>
              <a:gd name="connsiteX1" fmla="*/ 22453 w 2738613"/>
              <a:gd name="connsiteY1" fmla="*/ 2062743 h 2084866"/>
              <a:gd name="connsiteX2" fmla="*/ 9817 w 2738613"/>
              <a:gd name="connsiteY2" fmla="*/ 2046513 h 2084866"/>
              <a:gd name="connsiteX3" fmla="*/ 800392 w 2738613"/>
              <a:gd name="connsiteY3" fmla="*/ 2046513 h 2084866"/>
              <a:gd name="connsiteX4" fmla="*/ 848017 w 2738613"/>
              <a:gd name="connsiteY4" fmla="*/ 2027463 h 2084866"/>
              <a:gd name="connsiteX5" fmla="*/ 924217 w 2738613"/>
              <a:gd name="connsiteY5" fmla="*/ 1989363 h 2084866"/>
              <a:gd name="connsiteX6" fmla="*/ 981367 w 2738613"/>
              <a:gd name="connsiteY6" fmla="*/ 1951263 h 2084866"/>
              <a:gd name="connsiteX7" fmla="*/ 1009942 w 2738613"/>
              <a:gd name="connsiteY7" fmla="*/ 1894113 h 2084866"/>
              <a:gd name="connsiteX8" fmla="*/ 1028992 w 2738613"/>
              <a:gd name="connsiteY8" fmla="*/ 1865538 h 2084866"/>
              <a:gd name="connsiteX9" fmla="*/ 1048042 w 2738613"/>
              <a:gd name="connsiteY9" fmla="*/ 1808388 h 2084866"/>
              <a:gd name="connsiteX10" fmla="*/ 1067092 w 2738613"/>
              <a:gd name="connsiteY10" fmla="*/ 1770288 h 2084866"/>
              <a:gd name="connsiteX11" fmla="*/ 1076617 w 2738613"/>
              <a:gd name="connsiteY11" fmla="*/ 1741713 h 2084866"/>
              <a:gd name="connsiteX12" fmla="*/ 1105192 w 2738613"/>
              <a:gd name="connsiteY12" fmla="*/ 1713138 h 2084866"/>
              <a:gd name="connsiteX13" fmla="*/ 1124242 w 2738613"/>
              <a:gd name="connsiteY13" fmla="*/ 1655988 h 2084866"/>
              <a:gd name="connsiteX14" fmla="*/ 1133767 w 2738613"/>
              <a:gd name="connsiteY14" fmla="*/ 1627413 h 2084866"/>
              <a:gd name="connsiteX15" fmla="*/ 1162342 w 2738613"/>
              <a:gd name="connsiteY15" fmla="*/ 1522638 h 2084866"/>
              <a:gd name="connsiteX16" fmla="*/ 1181392 w 2738613"/>
              <a:gd name="connsiteY16" fmla="*/ 1465488 h 2084866"/>
              <a:gd name="connsiteX17" fmla="*/ 1200442 w 2738613"/>
              <a:gd name="connsiteY17" fmla="*/ 1427388 h 2084866"/>
              <a:gd name="connsiteX18" fmla="*/ 1810042 w 2738613"/>
              <a:gd name="connsiteY18" fmla="*/ 1198788 h 2084866"/>
              <a:gd name="connsiteX19" fmla="*/ 1867192 w 2738613"/>
              <a:gd name="connsiteY19" fmla="*/ 1160688 h 2084866"/>
              <a:gd name="connsiteX20" fmla="*/ 1933867 w 2738613"/>
              <a:gd name="connsiteY20" fmla="*/ 1113063 h 2084866"/>
              <a:gd name="connsiteX21" fmla="*/ 1962442 w 2738613"/>
              <a:gd name="connsiteY21" fmla="*/ 1103538 h 2084866"/>
              <a:gd name="connsiteX22" fmla="*/ 1991017 w 2738613"/>
              <a:gd name="connsiteY22" fmla="*/ 1065438 h 2084866"/>
              <a:gd name="connsiteX23" fmla="*/ 2067217 w 2738613"/>
              <a:gd name="connsiteY23" fmla="*/ 979713 h 2084866"/>
              <a:gd name="connsiteX24" fmla="*/ 2086267 w 2738613"/>
              <a:gd name="connsiteY24" fmla="*/ 922563 h 2084866"/>
              <a:gd name="connsiteX25" fmla="*/ 2095792 w 2738613"/>
              <a:gd name="connsiteY25" fmla="*/ 893988 h 2084866"/>
              <a:gd name="connsiteX26" fmla="*/ 2114842 w 2738613"/>
              <a:gd name="connsiteY26" fmla="*/ 865413 h 2084866"/>
              <a:gd name="connsiteX27" fmla="*/ 2133892 w 2738613"/>
              <a:gd name="connsiteY27" fmla="*/ 779688 h 2084866"/>
              <a:gd name="connsiteX28" fmla="*/ 2152942 w 2738613"/>
              <a:gd name="connsiteY28" fmla="*/ 722538 h 2084866"/>
              <a:gd name="connsiteX29" fmla="*/ 2181517 w 2738613"/>
              <a:gd name="connsiteY29" fmla="*/ 655863 h 2084866"/>
              <a:gd name="connsiteX30" fmla="*/ 2191042 w 2738613"/>
              <a:gd name="connsiteY30" fmla="*/ 589188 h 2084866"/>
              <a:gd name="connsiteX31" fmla="*/ 2200567 w 2738613"/>
              <a:gd name="connsiteY31" fmla="*/ 560613 h 2084866"/>
              <a:gd name="connsiteX32" fmla="*/ 2210092 w 2738613"/>
              <a:gd name="connsiteY32" fmla="*/ 322488 h 2084866"/>
              <a:gd name="connsiteX33" fmla="*/ 2248192 w 2738613"/>
              <a:gd name="connsiteY33" fmla="*/ 265338 h 2084866"/>
              <a:gd name="connsiteX34" fmla="*/ 2343442 w 2738613"/>
              <a:gd name="connsiteY34" fmla="*/ 189138 h 2084866"/>
              <a:gd name="connsiteX35" fmla="*/ 2372017 w 2738613"/>
              <a:gd name="connsiteY35" fmla="*/ 160563 h 2084866"/>
              <a:gd name="connsiteX36" fmla="*/ 2419642 w 2738613"/>
              <a:gd name="connsiteY36" fmla="*/ 151038 h 2084866"/>
              <a:gd name="connsiteX37" fmla="*/ 2448217 w 2738613"/>
              <a:gd name="connsiteY37" fmla="*/ 141513 h 2084866"/>
              <a:gd name="connsiteX38" fmla="*/ 2495842 w 2738613"/>
              <a:gd name="connsiteY38" fmla="*/ 131988 h 2084866"/>
              <a:gd name="connsiteX39" fmla="*/ 2695867 w 2738613"/>
              <a:gd name="connsiteY39" fmla="*/ 74838 h 2084866"/>
              <a:gd name="connsiteX40" fmla="*/ 2735619 w 2738613"/>
              <a:gd name="connsiteY40" fmla="*/ 9426 h 2084866"/>
              <a:gd name="connsiteX41" fmla="*/ 2705061 w 2738613"/>
              <a:gd name="connsiteY41" fmla="*/ 2051625 h 2084866"/>
              <a:gd name="connsiteX0" fmla="*/ 0 w 2738613"/>
              <a:gd name="connsiteY0" fmla="*/ 0 h 2084866"/>
              <a:gd name="connsiteX1" fmla="*/ 22453 w 2738613"/>
              <a:gd name="connsiteY1" fmla="*/ 2062743 h 2084866"/>
              <a:gd name="connsiteX2" fmla="*/ 9817 w 2738613"/>
              <a:gd name="connsiteY2" fmla="*/ 2046513 h 2084866"/>
              <a:gd name="connsiteX3" fmla="*/ 800392 w 2738613"/>
              <a:gd name="connsiteY3" fmla="*/ 2046513 h 2084866"/>
              <a:gd name="connsiteX4" fmla="*/ 848017 w 2738613"/>
              <a:gd name="connsiteY4" fmla="*/ 2027463 h 2084866"/>
              <a:gd name="connsiteX5" fmla="*/ 924217 w 2738613"/>
              <a:gd name="connsiteY5" fmla="*/ 1989363 h 2084866"/>
              <a:gd name="connsiteX6" fmla="*/ 981367 w 2738613"/>
              <a:gd name="connsiteY6" fmla="*/ 1951263 h 2084866"/>
              <a:gd name="connsiteX7" fmla="*/ 1009942 w 2738613"/>
              <a:gd name="connsiteY7" fmla="*/ 1894113 h 2084866"/>
              <a:gd name="connsiteX8" fmla="*/ 1028992 w 2738613"/>
              <a:gd name="connsiteY8" fmla="*/ 1865538 h 2084866"/>
              <a:gd name="connsiteX9" fmla="*/ 1048042 w 2738613"/>
              <a:gd name="connsiteY9" fmla="*/ 1808388 h 2084866"/>
              <a:gd name="connsiteX10" fmla="*/ 1067092 w 2738613"/>
              <a:gd name="connsiteY10" fmla="*/ 1770288 h 2084866"/>
              <a:gd name="connsiteX11" fmla="*/ 1076617 w 2738613"/>
              <a:gd name="connsiteY11" fmla="*/ 1741713 h 2084866"/>
              <a:gd name="connsiteX12" fmla="*/ 1105192 w 2738613"/>
              <a:gd name="connsiteY12" fmla="*/ 1713138 h 2084866"/>
              <a:gd name="connsiteX13" fmla="*/ 1124242 w 2738613"/>
              <a:gd name="connsiteY13" fmla="*/ 1655988 h 2084866"/>
              <a:gd name="connsiteX14" fmla="*/ 1133767 w 2738613"/>
              <a:gd name="connsiteY14" fmla="*/ 1627413 h 2084866"/>
              <a:gd name="connsiteX15" fmla="*/ 1162342 w 2738613"/>
              <a:gd name="connsiteY15" fmla="*/ 1522638 h 2084866"/>
              <a:gd name="connsiteX16" fmla="*/ 1181392 w 2738613"/>
              <a:gd name="connsiteY16" fmla="*/ 1465488 h 2084866"/>
              <a:gd name="connsiteX17" fmla="*/ 1200442 w 2738613"/>
              <a:gd name="connsiteY17" fmla="*/ 1427388 h 2084866"/>
              <a:gd name="connsiteX18" fmla="*/ 1810042 w 2738613"/>
              <a:gd name="connsiteY18" fmla="*/ 1198788 h 2084866"/>
              <a:gd name="connsiteX19" fmla="*/ 1867192 w 2738613"/>
              <a:gd name="connsiteY19" fmla="*/ 1160688 h 2084866"/>
              <a:gd name="connsiteX20" fmla="*/ 1933867 w 2738613"/>
              <a:gd name="connsiteY20" fmla="*/ 1113063 h 2084866"/>
              <a:gd name="connsiteX21" fmla="*/ 1962442 w 2738613"/>
              <a:gd name="connsiteY21" fmla="*/ 1103538 h 2084866"/>
              <a:gd name="connsiteX22" fmla="*/ 1991017 w 2738613"/>
              <a:gd name="connsiteY22" fmla="*/ 1065438 h 2084866"/>
              <a:gd name="connsiteX23" fmla="*/ 2067217 w 2738613"/>
              <a:gd name="connsiteY23" fmla="*/ 979713 h 2084866"/>
              <a:gd name="connsiteX24" fmla="*/ 2086267 w 2738613"/>
              <a:gd name="connsiteY24" fmla="*/ 922563 h 2084866"/>
              <a:gd name="connsiteX25" fmla="*/ 2095792 w 2738613"/>
              <a:gd name="connsiteY25" fmla="*/ 893988 h 2084866"/>
              <a:gd name="connsiteX26" fmla="*/ 2114842 w 2738613"/>
              <a:gd name="connsiteY26" fmla="*/ 865413 h 2084866"/>
              <a:gd name="connsiteX27" fmla="*/ 2133892 w 2738613"/>
              <a:gd name="connsiteY27" fmla="*/ 779688 h 2084866"/>
              <a:gd name="connsiteX28" fmla="*/ 2152942 w 2738613"/>
              <a:gd name="connsiteY28" fmla="*/ 722538 h 2084866"/>
              <a:gd name="connsiteX29" fmla="*/ 2181517 w 2738613"/>
              <a:gd name="connsiteY29" fmla="*/ 655863 h 2084866"/>
              <a:gd name="connsiteX30" fmla="*/ 2191042 w 2738613"/>
              <a:gd name="connsiteY30" fmla="*/ 589188 h 2084866"/>
              <a:gd name="connsiteX31" fmla="*/ 2200567 w 2738613"/>
              <a:gd name="connsiteY31" fmla="*/ 560613 h 2084866"/>
              <a:gd name="connsiteX32" fmla="*/ 2210092 w 2738613"/>
              <a:gd name="connsiteY32" fmla="*/ 322488 h 2084866"/>
              <a:gd name="connsiteX33" fmla="*/ 2248192 w 2738613"/>
              <a:gd name="connsiteY33" fmla="*/ 265338 h 2084866"/>
              <a:gd name="connsiteX34" fmla="*/ 2343442 w 2738613"/>
              <a:gd name="connsiteY34" fmla="*/ 189138 h 2084866"/>
              <a:gd name="connsiteX35" fmla="*/ 2372017 w 2738613"/>
              <a:gd name="connsiteY35" fmla="*/ 160563 h 2084866"/>
              <a:gd name="connsiteX36" fmla="*/ 2419642 w 2738613"/>
              <a:gd name="connsiteY36" fmla="*/ 151038 h 2084866"/>
              <a:gd name="connsiteX37" fmla="*/ 2448217 w 2738613"/>
              <a:gd name="connsiteY37" fmla="*/ 141513 h 2084866"/>
              <a:gd name="connsiteX38" fmla="*/ 2495842 w 2738613"/>
              <a:gd name="connsiteY38" fmla="*/ 131988 h 2084866"/>
              <a:gd name="connsiteX39" fmla="*/ 2695867 w 2738613"/>
              <a:gd name="connsiteY39" fmla="*/ 74838 h 2084866"/>
              <a:gd name="connsiteX40" fmla="*/ 2735619 w 2738613"/>
              <a:gd name="connsiteY40" fmla="*/ 9426 h 2084866"/>
              <a:gd name="connsiteX41" fmla="*/ 2705061 w 2738613"/>
              <a:gd name="connsiteY41" fmla="*/ 2051625 h 2084866"/>
              <a:gd name="connsiteX0" fmla="*/ 2698393 w 2728796"/>
              <a:gd name="connsiteY0" fmla="*/ 2068967 h 2571149"/>
              <a:gd name="connsiteX1" fmla="*/ 12636 w 2728796"/>
              <a:gd name="connsiteY1" fmla="*/ 2053317 h 2571149"/>
              <a:gd name="connsiteX2" fmla="*/ 0 w 2728796"/>
              <a:gd name="connsiteY2" fmla="*/ 2037087 h 2571149"/>
              <a:gd name="connsiteX3" fmla="*/ 790575 w 2728796"/>
              <a:gd name="connsiteY3" fmla="*/ 2037087 h 2571149"/>
              <a:gd name="connsiteX4" fmla="*/ 838200 w 2728796"/>
              <a:gd name="connsiteY4" fmla="*/ 2018037 h 2571149"/>
              <a:gd name="connsiteX5" fmla="*/ 914400 w 2728796"/>
              <a:gd name="connsiteY5" fmla="*/ 1979937 h 2571149"/>
              <a:gd name="connsiteX6" fmla="*/ 971550 w 2728796"/>
              <a:gd name="connsiteY6" fmla="*/ 1941837 h 2571149"/>
              <a:gd name="connsiteX7" fmla="*/ 1000125 w 2728796"/>
              <a:gd name="connsiteY7" fmla="*/ 1884687 h 2571149"/>
              <a:gd name="connsiteX8" fmla="*/ 1019175 w 2728796"/>
              <a:gd name="connsiteY8" fmla="*/ 1856112 h 2571149"/>
              <a:gd name="connsiteX9" fmla="*/ 1038225 w 2728796"/>
              <a:gd name="connsiteY9" fmla="*/ 1798962 h 2571149"/>
              <a:gd name="connsiteX10" fmla="*/ 1057275 w 2728796"/>
              <a:gd name="connsiteY10" fmla="*/ 1760862 h 2571149"/>
              <a:gd name="connsiteX11" fmla="*/ 1066800 w 2728796"/>
              <a:gd name="connsiteY11" fmla="*/ 1732287 h 2571149"/>
              <a:gd name="connsiteX12" fmla="*/ 1095375 w 2728796"/>
              <a:gd name="connsiteY12" fmla="*/ 1703712 h 2571149"/>
              <a:gd name="connsiteX13" fmla="*/ 1114425 w 2728796"/>
              <a:gd name="connsiteY13" fmla="*/ 1646562 h 2571149"/>
              <a:gd name="connsiteX14" fmla="*/ 1123950 w 2728796"/>
              <a:gd name="connsiteY14" fmla="*/ 1617987 h 2571149"/>
              <a:gd name="connsiteX15" fmla="*/ 1152525 w 2728796"/>
              <a:gd name="connsiteY15" fmla="*/ 1513212 h 2571149"/>
              <a:gd name="connsiteX16" fmla="*/ 1171575 w 2728796"/>
              <a:gd name="connsiteY16" fmla="*/ 1456062 h 2571149"/>
              <a:gd name="connsiteX17" fmla="*/ 1190625 w 2728796"/>
              <a:gd name="connsiteY17" fmla="*/ 1417962 h 2571149"/>
              <a:gd name="connsiteX18" fmla="*/ 1800225 w 2728796"/>
              <a:gd name="connsiteY18" fmla="*/ 1189362 h 2571149"/>
              <a:gd name="connsiteX19" fmla="*/ 1857375 w 2728796"/>
              <a:gd name="connsiteY19" fmla="*/ 1151262 h 2571149"/>
              <a:gd name="connsiteX20" fmla="*/ 1924050 w 2728796"/>
              <a:gd name="connsiteY20" fmla="*/ 1103637 h 2571149"/>
              <a:gd name="connsiteX21" fmla="*/ 1952625 w 2728796"/>
              <a:gd name="connsiteY21" fmla="*/ 1094112 h 2571149"/>
              <a:gd name="connsiteX22" fmla="*/ 1981200 w 2728796"/>
              <a:gd name="connsiteY22" fmla="*/ 1056012 h 2571149"/>
              <a:gd name="connsiteX23" fmla="*/ 2057400 w 2728796"/>
              <a:gd name="connsiteY23" fmla="*/ 970287 h 2571149"/>
              <a:gd name="connsiteX24" fmla="*/ 2076450 w 2728796"/>
              <a:gd name="connsiteY24" fmla="*/ 913137 h 2571149"/>
              <a:gd name="connsiteX25" fmla="*/ 2085975 w 2728796"/>
              <a:gd name="connsiteY25" fmla="*/ 884562 h 2571149"/>
              <a:gd name="connsiteX26" fmla="*/ 2105025 w 2728796"/>
              <a:gd name="connsiteY26" fmla="*/ 855987 h 2571149"/>
              <a:gd name="connsiteX27" fmla="*/ 2124075 w 2728796"/>
              <a:gd name="connsiteY27" fmla="*/ 770262 h 2571149"/>
              <a:gd name="connsiteX28" fmla="*/ 2143125 w 2728796"/>
              <a:gd name="connsiteY28" fmla="*/ 713112 h 2571149"/>
              <a:gd name="connsiteX29" fmla="*/ 2171700 w 2728796"/>
              <a:gd name="connsiteY29" fmla="*/ 646437 h 2571149"/>
              <a:gd name="connsiteX30" fmla="*/ 2181225 w 2728796"/>
              <a:gd name="connsiteY30" fmla="*/ 579762 h 2571149"/>
              <a:gd name="connsiteX31" fmla="*/ 2190750 w 2728796"/>
              <a:gd name="connsiteY31" fmla="*/ 551187 h 2571149"/>
              <a:gd name="connsiteX32" fmla="*/ 2200275 w 2728796"/>
              <a:gd name="connsiteY32" fmla="*/ 313062 h 2571149"/>
              <a:gd name="connsiteX33" fmla="*/ 2238375 w 2728796"/>
              <a:gd name="connsiteY33" fmla="*/ 255912 h 2571149"/>
              <a:gd name="connsiteX34" fmla="*/ 2333625 w 2728796"/>
              <a:gd name="connsiteY34" fmla="*/ 179712 h 2571149"/>
              <a:gd name="connsiteX35" fmla="*/ 2362200 w 2728796"/>
              <a:gd name="connsiteY35" fmla="*/ 151137 h 2571149"/>
              <a:gd name="connsiteX36" fmla="*/ 2409825 w 2728796"/>
              <a:gd name="connsiteY36" fmla="*/ 141612 h 2571149"/>
              <a:gd name="connsiteX37" fmla="*/ 2438400 w 2728796"/>
              <a:gd name="connsiteY37" fmla="*/ 132087 h 2571149"/>
              <a:gd name="connsiteX38" fmla="*/ 2486025 w 2728796"/>
              <a:gd name="connsiteY38" fmla="*/ 122562 h 2571149"/>
              <a:gd name="connsiteX39" fmla="*/ 2686050 w 2728796"/>
              <a:gd name="connsiteY39" fmla="*/ 65412 h 2571149"/>
              <a:gd name="connsiteX40" fmla="*/ 2725802 w 2728796"/>
              <a:gd name="connsiteY40" fmla="*/ 0 h 2571149"/>
              <a:gd name="connsiteX41" fmla="*/ 2695244 w 2728796"/>
              <a:gd name="connsiteY41" fmla="*/ 2042199 h 2571149"/>
              <a:gd name="connsiteX0" fmla="*/ 2698393 w 2728796"/>
              <a:gd name="connsiteY0" fmla="*/ 2068967 h 2147808"/>
              <a:gd name="connsiteX1" fmla="*/ 12636 w 2728796"/>
              <a:gd name="connsiteY1" fmla="*/ 2053317 h 2147808"/>
              <a:gd name="connsiteX2" fmla="*/ 0 w 2728796"/>
              <a:gd name="connsiteY2" fmla="*/ 2037087 h 2147808"/>
              <a:gd name="connsiteX3" fmla="*/ 790575 w 2728796"/>
              <a:gd name="connsiteY3" fmla="*/ 2037087 h 2147808"/>
              <a:gd name="connsiteX4" fmla="*/ 838200 w 2728796"/>
              <a:gd name="connsiteY4" fmla="*/ 2018037 h 2147808"/>
              <a:gd name="connsiteX5" fmla="*/ 914400 w 2728796"/>
              <a:gd name="connsiteY5" fmla="*/ 1979937 h 2147808"/>
              <a:gd name="connsiteX6" fmla="*/ 971550 w 2728796"/>
              <a:gd name="connsiteY6" fmla="*/ 1941837 h 2147808"/>
              <a:gd name="connsiteX7" fmla="*/ 1000125 w 2728796"/>
              <a:gd name="connsiteY7" fmla="*/ 1884687 h 2147808"/>
              <a:gd name="connsiteX8" fmla="*/ 1019175 w 2728796"/>
              <a:gd name="connsiteY8" fmla="*/ 1856112 h 2147808"/>
              <a:gd name="connsiteX9" fmla="*/ 1038225 w 2728796"/>
              <a:gd name="connsiteY9" fmla="*/ 1798962 h 2147808"/>
              <a:gd name="connsiteX10" fmla="*/ 1057275 w 2728796"/>
              <a:gd name="connsiteY10" fmla="*/ 1760862 h 2147808"/>
              <a:gd name="connsiteX11" fmla="*/ 1066800 w 2728796"/>
              <a:gd name="connsiteY11" fmla="*/ 1732287 h 2147808"/>
              <a:gd name="connsiteX12" fmla="*/ 1095375 w 2728796"/>
              <a:gd name="connsiteY12" fmla="*/ 1703712 h 2147808"/>
              <a:gd name="connsiteX13" fmla="*/ 1114425 w 2728796"/>
              <a:gd name="connsiteY13" fmla="*/ 1646562 h 2147808"/>
              <a:gd name="connsiteX14" fmla="*/ 1123950 w 2728796"/>
              <a:gd name="connsiteY14" fmla="*/ 1617987 h 2147808"/>
              <a:gd name="connsiteX15" fmla="*/ 1152525 w 2728796"/>
              <a:gd name="connsiteY15" fmla="*/ 1513212 h 2147808"/>
              <a:gd name="connsiteX16" fmla="*/ 1171575 w 2728796"/>
              <a:gd name="connsiteY16" fmla="*/ 1456062 h 2147808"/>
              <a:gd name="connsiteX17" fmla="*/ 1190625 w 2728796"/>
              <a:gd name="connsiteY17" fmla="*/ 1417962 h 2147808"/>
              <a:gd name="connsiteX18" fmla="*/ 1800225 w 2728796"/>
              <a:gd name="connsiteY18" fmla="*/ 1189362 h 2147808"/>
              <a:gd name="connsiteX19" fmla="*/ 1857375 w 2728796"/>
              <a:gd name="connsiteY19" fmla="*/ 1151262 h 2147808"/>
              <a:gd name="connsiteX20" fmla="*/ 1924050 w 2728796"/>
              <a:gd name="connsiteY20" fmla="*/ 1103637 h 2147808"/>
              <a:gd name="connsiteX21" fmla="*/ 1952625 w 2728796"/>
              <a:gd name="connsiteY21" fmla="*/ 1094112 h 2147808"/>
              <a:gd name="connsiteX22" fmla="*/ 1981200 w 2728796"/>
              <a:gd name="connsiteY22" fmla="*/ 1056012 h 2147808"/>
              <a:gd name="connsiteX23" fmla="*/ 2057400 w 2728796"/>
              <a:gd name="connsiteY23" fmla="*/ 970287 h 2147808"/>
              <a:gd name="connsiteX24" fmla="*/ 2076450 w 2728796"/>
              <a:gd name="connsiteY24" fmla="*/ 913137 h 2147808"/>
              <a:gd name="connsiteX25" fmla="*/ 2085975 w 2728796"/>
              <a:gd name="connsiteY25" fmla="*/ 884562 h 2147808"/>
              <a:gd name="connsiteX26" fmla="*/ 2105025 w 2728796"/>
              <a:gd name="connsiteY26" fmla="*/ 855987 h 2147808"/>
              <a:gd name="connsiteX27" fmla="*/ 2124075 w 2728796"/>
              <a:gd name="connsiteY27" fmla="*/ 770262 h 2147808"/>
              <a:gd name="connsiteX28" fmla="*/ 2143125 w 2728796"/>
              <a:gd name="connsiteY28" fmla="*/ 713112 h 2147808"/>
              <a:gd name="connsiteX29" fmla="*/ 2171700 w 2728796"/>
              <a:gd name="connsiteY29" fmla="*/ 646437 h 2147808"/>
              <a:gd name="connsiteX30" fmla="*/ 2181225 w 2728796"/>
              <a:gd name="connsiteY30" fmla="*/ 579762 h 2147808"/>
              <a:gd name="connsiteX31" fmla="*/ 2190750 w 2728796"/>
              <a:gd name="connsiteY31" fmla="*/ 551187 h 2147808"/>
              <a:gd name="connsiteX32" fmla="*/ 2200275 w 2728796"/>
              <a:gd name="connsiteY32" fmla="*/ 313062 h 2147808"/>
              <a:gd name="connsiteX33" fmla="*/ 2238375 w 2728796"/>
              <a:gd name="connsiteY33" fmla="*/ 255912 h 2147808"/>
              <a:gd name="connsiteX34" fmla="*/ 2333625 w 2728796"/>
              <a:gd name="connsiteY34" fmla="*/ 179712 h 2147808"/>
              <a:gd name="connsiteX35" fmla="*/ 2362200 w 2728796"/>
              <a:gd name="connsiteY35" fmla="*/ 151137 h 2147808"/>
              <a:gd name="connsiteX36" fmla="*/ 2409825 w 2728796"/>
              <a:gd name="connsiteY36" fmla="*/ 141612 h 2147808"/>
              <a:gd name="connsiteX37" fmla="*/ 2438400 w 2728796"/>
              <a:gd name="connsiteY37" fmla="*/ 132087 h 2147808"/>
              <a:gd name="connsiteX38" fmla="*/ 2486025 w 2728796"/>
              <a:gd name="connsiteY38" fmla="*/ 122562 h 2147808"/>
              <a:gd name="connsiteX39" fmla="*/ 2686050 w 2728796"/>
              <a:gd name="connsiteY39" fmla="*/ 65412 h 2147808"/>
              <a:gd name="connsiteX40" fmla="*/ 2725802 w 2728796"/>
              <a:gd name="connsiteY40" fmla="*/ 0 h 2147808"/>
              <a:gd name="connsiteX41" fmla="*/ 2695244 w 2728796"/>
              <a:gd name="connsiteY41" fmla="*/ 2042199 h 2147808"/>
              <a:gd name="connsiteX0" fmla="*/ 2698393 w 2728796"/>
              <a:gd name="connsiteY0" fmla="*/ 2068967 h 2147808"/>
              <a:gd name="connsiteX1" fmla="*/ 12636 w 2728796"/>
              <a:gd name="connsiteY1" fmla="*/ 2053317 h 2147808"/>
              <a:gd name="connsiteX2" fmla="*/ 0 w 2728796"/>
              <a:gd name="connsiteY2" fmla="*/ 2037087 h 2147808"/>
              <a:gd name="connsiteX3" fmla="*/ 790575 w 2728796"/>
              <a:gd name="connsiteY3" fmla="*/ 2037087 h 2147808"/>
              <a:gd name="connsiteX4" fmla="*/ 838200 w 2728796"/>
              <a:gd name="connsiteY4" fmla="*/ 2018037 h 2147808"/>
              <a:gd name="connsiteX5" fmla="*/ 914400 w 2728796"/>
              <a:gd name="connsiteY5" fmla="*/ 1979937 h 2147808"/>
              <a:gd name="connsiteX6" fmla="*/ 971550 w 2728796"/>
              <a:gd name="connsiteY6" fmla="*/ 1941837 h 2147808"/>
              <a:gd name="connsiteX7" fmla="*/ 1000125 w 2728796"/>
              <a:gd name="connsiteY7" fmla="*/ 1884687 h 2147808"/>
              <a:gd name="connsiteX8" fmla="*/ 1019175 w 2728796"/>
              <a:gd name="connsiteY8" fmla="*/ 1856112 h 2147808"/>
              <a:gd name="connsiteX9" fmla="*/ 1038225 w 2728796"/>
              <a:gd name="connsiteY9" fmla="*/ 1798962 h 2147808"/>
              <a:gd name="connsiteX10" fmla="*/ 1057275 w 2728796"/>
              <a:gd name="connsiteY10" fmla="*/ 1760862 h 2147808"/>
              <a:gd name="connsiteX11" fmla="*/ 1066800 w 2728796"/>
              <a:gd name="connsiteY11" fmla="*/ 1732287 h 2147808"/>
              <a:gd name="connsiteX12" fmla="*/ 1095375 w 2728796"/>
              <a:gd name="connsiteY12" fmla="*/ 1703712 h 2147808"/>
              <a:gd name="connsiteX13" fmla="*/ 1114425 w 2728796"/>
              <a:gd name="connsiteY13" fmla="*/ 1646562 h 2147808"/>
              <a:gd name="connsiteX14" fmla="*/ 1123950 w 2728796"/>
              <a:gd name="connsiteY14" fmla="*/ 1617987 h 2147808"/>
              <a:gd name="connsiteX15" fmla="*/ 1152525 w 2728796"/>
              <a:gd name="connsiteY15" fmla="*/ 1513212 h 2147808"/>
              <a:gd name="connsiteX16" fmla="*/ 1171575 w 2728796"/>
              <a:gd name="connsiteY16" fmla="*/ 1456062 h 2147808"/>
              <a:gd name="connsiteX17" fmla="*/ 1190625 w 2728796"/>
              <a:gd name="connsiteY17" fmla="*/ 1417962 h 2147808"/>
              <a:gd name="connsiteX18" fmla="*/ 1800225 w 2728796"/>
              <a:gd name="connsiteY18" fmla="*/ 1189362 h 2147808"/>
              <a:gd name="connsiteX19" fmla="*/ 1857375 w 2728796"/>
              <a:gd name="connsiteY19" fmla="*/ 1151262 h 2147808"/>
              <a:gd name="connsiteX20" fmla="*/ 1924050 w 2728796"/>
              <a:gd name="connsiteY20" fmla="*/ 1103637 h 2147808"/>
              <a:gd name="connsiteX21" fmla="*/ 1952625 w 2728796"/>
              <a:gd name="connsiteY21" fmla="*/ 1094112 h 2147808"/>
              <a:gd name="connsiteX22" fmla="*/ 1981200 w 2728796"/>
              <a:gd name="connsiteY22" fmla="*/ 1056012 h 2147808"/>
              <a:gd name="connsiteX23" fmla="*/ 2057400 w 2728796"/>
              <a:gd name="connsiteY23" fmla="*/ 970287 h 2147808"/>
              <a:gd name="connsiteX24" fmla="*/ 2076450 w 2728796"/>
              <a:gd name="connsiteY24" fmla="*/ 913137 h 2147808"/>
              <a:gd name="connsiteX25" fmla="*/ 2085975 w 2728796"/>
              <a:gd name="connsiteY25" fmla="*/ 884562 h 2147808"/>
              <a:gd name="connsiteX26" fmla="*/ 2105025 w 2728796"/>
              <a:gd name="connsiteY26" fmla="*/ 855987 h 2147808"/>
              <a:gd name="connsiteX27" fmla="*/ 2124075 w 2728796"/>
              <a:gd name="connsiteY27" fmla="*/ 770262 h 2147808"/>
              <a:gd name="connsiteX28" fmla="*/ 2143125 w 2728796"/>
              <a:gd name="connsiteY28" fmla="*/ 713112 h 2147808"/>
              <a:gd name="connsiteX29" fmla="*/ 2171700 w 2728796"/>
              <a:gd name="connsiteY29" fmla="*/ 646437 h 2147808"/>
              <a:gd name="connsiteX30" fmla="*/ 2181225 w 2728796"/>
              <a:gd name="connsiteY30" fmla="*/ 579762 h 2147808"/>
              <a:gd name="connsiteX31" fmla="*/ 2190750 w 2728796"/>
              <a:gd name="connsiteY31" fmla="*/ 551187 h 2147808"/>
              <a:gd name="connsiteX32" fmla="*/ 2200275 w 2728796"/>
              <a:gd name="connsiteY32" fmla="*/ 313062 h 2147808"/>
              <a:gd name="connsiteX33" fmla="*/ 2238375 w 2728796"/>
              <a:gd name="connsiteY33" fmla="*/ 255912 h 2147808"/>
              <a:gd name="connsiteX34" fmla="*/ 2333625 w 2728796"/>
              <a:gd name="connsiteY34" fmla="*/ 179712 h 2147808"/>
              <a:gd name="connsiteX35" fmla="*/ 2362200 w 2728796"/>
              <a:gd name="connsiteY35" fmla="*/ 151137 h 2147808"/>
              <a:gd name="connsiteX36" fmla="*/ 2409825 w 2728796"/>
              <a:gd name="connsiteY36" fmla="*/ 141612 h 2147808"/>
              <a:gd name="connsiteX37" fmla="*/ 2438400 w 2728796"/>
              <a:gd name="connsiteY37" fmla="*/ 132087 h 2147808"/>
              <a:gd name="connsiteX38" fmla="*/ 2486025 w 2728796"/>
              <a:gd name="connsiteY38" fmla="*/ 122562 h 2147808"/>
              <a:gd name="connsiteX39" fmla="*/ 2686050 w 2728796"/>
              <a:gd name="connsiteY39" fmla="*/ 65412 h 2147808"/>
              <a:gd name="connsiteX40" fmla="*/ 2725802 w 2728796"/>
              <a:gd name="connsiteY40" fmla="*/ 0 h 2147808"/>
              <a:gd name="connsiteX41" fmla="*/ 2695244 w 2728796"/>
              <a:gd name="connsiteY41" fmla="*/ 2042199 h 2147808"/>
              <a:gd name="connsiteX0" fmla="*/ 2698393 w 2844825"/>
              <a:gd name="connsiteY0" fmla="*/ 2068967 h 2147808"/>
              <a:gd name="connsiteX1" fmla="*/ 12636 w 2844825"/>
              <a:gd name="connsiteY1" fmla="*/ 2053317 h 2147808"/>
              <a:gd name="connsiteX2" fmla="*/ 0 w 2844825"/>
              <a:gd name="connsiteY2" fmla="*/ 2037087 h 2147808"/>
              <a:gd name="connsiteX3" fmla="*/ 790575 w 2844825"/>
              <a:gd name="connsiteY3" fmla="*/ 2037087 h 2147808"/>
              <a:gd name="connsiteX4" fmla="*/ 838200 w 2844825"/>
              <a:gd name="connsiteY4" fmla="*/ 2018037 h 2147808"/>
              <a:gd name="connsiteX5" fmla="*/ 914400 w 2844825"/>
              <a:gd name="connsiteY5" fmla="*/ 1979937 h 2147808"/>
              <a:gd name="connsiteX6" fmla="*/ 971550 w 2844825"/>
              <a:gd name="connsiteY6" fmla="*/ 1941837 h 2147808"/>
              <a:gd name="connsiteX7" fmla="*/ 1000125 w 2844825"/>
              <a:gd name="connsiteY7" fmla="*/ 1884687 h 2147808"/>
              <a:gd name="connsiteX8" fmla="*/ 1019175 w 2844825"/>
              <a:gd name="connsiteY8" fmla="*/ 1856112 h 2147808"/>
              <a:gd name="connsiteX9" fmla="*/ 1038225 w 2844825"/>
              <a:gd name="connsiteY9" fmla="*/ 1798962 h 2147808"/>
              <a:gd name="connsiteX10" fmla="*/ 1057275 w 2844825"/>
              <a:gd name="connsiteY10" fmla="*/ 1760862 h 2147808"/>
              <a:gd name="connsiteX11" fmla="*/ 1066800 w 2844825"/>
              <a:gd name="connsiteY11" fmla="*/ 1732287 h 2147808"/>
              <a:gd name="connsiteX12" fmla="*/ 1095375 w 2844825"/>
              <a:gd name="connsiteY12" fmla="*/ 1703712 h 2147808"/>
              <a:gd name="connsiteX13" fmla="*/ 1114425 w 2844825"/>
              <a:gd name="connsiteY13" fmla="*/ 1646562 h 2147808"/>
              <a:gd name="connsiteX14" fmla="*/ 1123950 w 2844825"/>
              <a:gd name="connsiteY14" fmla="*/ 1617987 h 2147808"/>
              <a:gd name="connsiteX15" fmla="*/ 1152525 w 2844825"/>
              <a:gd name="connsiteY15" fmla="*/ 1513212 h 2147808"/>
              <a:gd name="connsiteX16" fmla="*/ 1171575 w 2844825"/>
              <a:gd name="connsiteY16" fmla="*/ 1456062 h 2147808"/>
              <a:gd name="connsiteX17" fmla="*/ 1190625 w 2844825"/>
              <a:gd name="connsiteY17" fmla="*/ 1417962 h 2147808"/>
              <a:gd name="connsiteX18" fmla="*/ 1800225 w 2844825"/>
              <a:gd name="connsiteY18" fmla="*/ 1189362 h 2147808"/>
              <a:gd name="connsiteX19" fmla="*/ 1857375 w 2844825"/>
              <a:gd name="connsiteY19" fmla="*/ 1151262 h 2147808"/>
              <a:gd name="connsiteX20" fmla="*/ 1924050 w 2844825"/>
              <a:gd name="connsiteY20" fmla="*/ 1103637 h 2147808"/>
              <a:gd name="connsiteX21" fmla="*/ 1952625 w 2844825"/>
              <a:gd name="connsiteY21" fmla="*/ 1094112 h 2147808"/>
              <a:gd name="connsiteX22" fmla="*/ 1981200 w 2844825"/>
              <a:gd name="connsiteY22" fmla="*/ 1056012 h 2147808"/>
              <a:gd name="connsiteX23" fmla="*/ 2057400 w 2844825"/>
              <a:gd name="connsiteY23" fmla="*/ 970287 h 2147808"/>
              <a:gd name="connsiteX24" fmla="*/ 2076450 w 2844825"/>
              <a:gd name="connsiteY24" fmla="*/ 913137 h 2147808"/>
              <a:gd name="connsiteX25" fmla="*/ 2085975 w 2844825"/>
              <a:gd name="connsiteY25" fmla="*/ 884562 h 2147808"/>
              <a:gd name="connsiteX26" fmla="*/ 2105025 w 2844825"/>
              <a:gd name="connsiteY26" fmla="*/ 855987 h 2147808"/>
              <a:gd name="connsiteX27" fmla="*/ 2124075 w 2844825"/>
              <a:gd name="connsiteY27" fmla="*/ 770262 h 2147808"/>
              <a:gd name="connsiteX28" fmla="*/ 2143125 w 2844825"/>
              <a:gd name="connsiteY28" fmla="*/ 713112 h 2147808"/>
              <a:gd name="connsiteX29" fmla="*/ 2171700 w 2844825"/>
              <a:gd name="connsiteY29" fmla="*/ 646437 h 2147808"/>
              <a:gd name="connsiteX30" fmla="*/ 2181225 w 2844825"/>
              <a:gd name="connsiteY30" fmla="*/ 579762 h 2147808"/>
              <a:gd name="connsiteX31" fmla="*/ 2190750 w 2844825"/>
              <a:gd name="connsiteY31" fmla="*/ 551187 h 2147808"/>
              <a:gd name="connsiteX32" fmla="*/ 2200275 w 2844825"/>
              <a:gd name="connsiteY32" fmla="*/ 313062 h 2147808"/>
              <a:gd name="connsiteX33" fmla="*/ 2238375 w 2844825"/>
              <a:gd name="connsiteY33" fmla="*/ 255912 h 2147808"/>
              <a:gd name="connsiteX34" fmla="*/ 2333625 w 2844825"/>
              <a:gd name="connsiteY34" fmla="*/ 179712 h 2147808"/>
              <a:gd name="connsiteX35" fmla="*/ 2362200 w 2844825"/>
              <a:gd name="connsiteY35" fmla="*/ 151137 h 2147808"/>
              <a:gd name="connsiteX36" fmla="*/ 2409825 w 2844825"/>
              <a:gd name="connsiteY36" fmla="*/ 141612 h 2147808"/>
              <a:gd name="connsiteX37" fmla="*/ 2438400 w 2844825"/>
              <a:gd name="connsiteY37" fmla="*/ 132087 h 2147808"/>
              <a:gd name="connsiteX38" fmla="*/ 2486025 w 2844825"/>
              <a:gd name="connsiteY38" fmla="*/ 122562 h 2147808"/>
              <a:gd name="connsiteX39" fmla="*/ 2686050 w 2844825"/>
              <a:gd name="connsiteY39" fmla="*/ 65412 h 2147808"/>
              <a:gd name="connsiteX40" fmla="*/ 2725802 w 2844825"/>
              <a:gd name="connsiteY40" fmla="*/ 0 h 2147808"/>
              <a:gd name="connsiteX41" fmla="*/ 2844825 w 2844825"/>
              <a:gd name="connsiteY41" fmla="*/ 1750909 h 2147808"/>
              <a:gd name="connsiteX0" fmla="*/ 1682814 w 2844825"/>
              <a:gd name="connsiteY0" fmla="*/ 2620056 h 2620056"/>
              <a:gd name="connsiteX1" fmla="*/ 12636 w 2844825"/>
              <a:gd name="connsiteY1" fmla="*/ 2053317 h 2620056"/>
              <a:gd name="connsiteX2" fmla="*/ 0 w 2844825"/>
              <a:gd name="connsiteY2" fmla="*/ 2037087 h 2620056"/>
              <a:gd name="connsiteX3" fmla="*/ 790575 w 2844825"/>
              <a:gd name="connsiteY3" fmla="*/ 2037087 h 2620056"/>
              <a:gd name="connsiteX4" fmla="*/ 838200 w 2844825"/>
              <a:gd name="connsiteY4" fmla="*/ 2018037 h 2620056"/>
              <a:gd name="connsiteX5" fmla="*/ 914400 w 2844825"/>
              <a:gd name="connsiteY5" fmla="*/ 1979937 h 2620056"/>
              <a:gd name="connsiteX6" fmla="*/ 971550 w 2844825"/>
              <a:gd name="connsiteY6" fmla="*/ 1941837 h 2620056"/>
              <a:gd name="connsiteX7" fmla="*/ 1000125 w 2844825"/>
              <a:gd name="connsiteY7" fmla="*/ 1884687 h 2620056"/>
              <a:gd name="connsiteX8" fmla="*/ 1019175 w 2844825"/>
              <a:gd name="connsiteY8" fmla="*/ 1856112 h 2620056"/>
              <a:gd name="connsiteX9" fmla="*/ 1038225 w 2844825"/>
              <a:gd name="connsiteY9" fmla="*/ 1798962 h 2620056"/>
              <a:gd name="connsiteX10" fmla="*/ 1057275 w 2844825"/>
              <a:gd name="connsiteY10" fmla="*/ 1760862 h 2620056"/>
              <a:gd name="connsiteX11" fmla="*/ 1066800 w 2844825"/>
              <a:gd name="connsiteY11" fmla="*/ 1732287 h 2620056"/>
              <a:gd name="connsiteX12" fmla="*/ 1095375 w 2844825"/>
              <a:gd name="connsiteY12" fmla="*/ 1703712 h 2620056"/>
              <a:gd name="connsiteX13" fmla="*/ 1114425 w 2844825"/>
              <a:gd name="connsiteY13" fmla="*/ 1646562 h 2620056"/>
              <a:gd name="connsiteX14" fmla="*/ 1123950 w 2844825"/>
              <a:gd name="connsiteY14" fmla="*/ 1617987 h 2620056"/>
              <a:gd name="connsiteX15" fmla="*/ 1152525 w 2844825"/>
              <a:gd name="connsiteY15" fmla="*/ 1513212 h 2620056"/>
              <a:gd name="connsiteX16" fmla="*/ 1171575 w 2844825"/>
              <a:gd name="connsiteY16" fmla="*/ 1456062 h 2620056"/>
              <a:gd name="connsiteX17" fmla="*/ 1190625 w 2844825"/>
              <a:gd name="connsiteY17" fmla="*/ 1417962 h 2620056"/>
              <a:gd name="connsiteX18" fmla="*/ 1800225 w 2844825"/>
              <a:gd name="connsiteY18" fmla="*/ 1189362 h 2620056"/>
              <a:gd name="connsiteX19" fmla="*/ 1857375 w 2844825"/>
              <a:gd name="connsiteY19" fmla="*/ 1151262 h 2620056"/>
              <a:gd name="connsiteX20" fmla="*/ 1924050 w 2844825"/>
              <a:gd name="connsiteY20" fmla="*/ 1103637 h 2620056"/>
              <a:gd name="connsiteX21" fmla="*/ 1952625 w 2844825"/>
              <a:gd name="connsiteY21" fmla="*/ 1094112 h 2620056"/>
              <a:gd name="connsiteX22" fmla="*/ 1981200 w 2844825"/>
              <a:gd name="connsiteY22" fmla="*/ 1056012 h 2620056"/>
              <a:gd name="connsiteX23" fmla="*/ 2057400 w 2844825"/>
              <a:gd name="connsiteY23" fmla="*/ 970287 h 2620056"/>
              <a:gd name="connsiteX24" fmla="*/ 2076450 w 2844825"/>
              <a:gd name="connsiteY24" fmla="*/ 913137 h 2620056"/>
              <a:gd name="connsiteX25" fmla="*/ 2085975 w 2844825"/>
              <a:gd name="connsiteY25" fmla="*/ 884562 h 2620056"/>
              <a:gd name="connsiteX26" fmla="*/ 2105025 w 2844825"/>
              <a:gd name="connsiteY26" fmla="*/ 855987 h 2620056"/>
              <a:gd name="connsiteX27" fmla="*/ 2124075 w 2844825"/>
              <a:gd name="connsiteY27" fmla="*/ 770262 h 2620056"/>
              <a:gd name="connsiteX28" fmla="*/ 2143125 w 2844825"/>
              <a:gd name="connsiteY28" fmla="*/ 713112 h 2620056"/>
              <a:gd name="connsiteX29" fmla="*/ 2171700 w 2844825"/>
              <a:gd name="connsiteY29" fmla="*/ 646437 h 2620056"/>
              <a:gd name="connsiteX30" fmla="*/ 2181225 w 2844825"/>
              <a:gd name="connsiteY30" fmla="*/ 579762 h 2620056"/>
              <a:gd name="connsiteX31" fmla="*/ 2190750 w 2844825"/>
              <a:gd name="connsiteY31" fmla="*/ 551187 h 2620056"/>
              <a:gd name="connsiteX32" fmla="*/ 2200275 w 2844825"/>
              <a:gd name="connsiteY32" fmla="*/ 313062 h 2620056"/>
              <a:gd name="connsiteX33" fmla="*/ 2238375 w 2844825"/>
              <a:gd name="connsiteY33" fmla="*/ 255912 h 2620056"/>
              <a:gd name="connsiteX34" fmla="*/ 2333625 w 2844825"/>
              <a:gd name="connsiteY34" fmla="*/ 179712 h 2620056"/>
              <a:gd name="connsiteX35" fmla="*/ 2362200 w 2844825"/>
              <a:gd name="connsiteY35" fmla="*/ 151137 h 2620056"/>
              <a:gd name="connsiteX36" fmla="*/ 2409825 w 2844825"/>
              <a:gd name="connsiteY36" fmla="*/ 141612 h 2620056"/>
              <a:gd name="connsiteX37" fmla="*/ 2438400 w 2844825"/>
              <a:gd name="connsiteY37" fmla="*/ 132087 h 2620056"/>
              <a:gd name="connsiteX38" fmla="*/ 2486025 w 2844825"/>
              <a:gd name="connsiteY38" fmla="*/ 122562 h 2620056"/>
              <a:gd name="connsiteX39" fmla="*/ 2686050 w 2844825"/>
              <a:gd name="connsiteY39" fmla="*/ 65412 h 2620056"/>
              <a:gd name="connsiteX40" fmla="*/ 2725802 w 2844825"/>
              <a:gd name="connsiteY40" fmla="*/ 0 h 2620056"/>
              <a:gd name="connsiteX41" fmla="*/ 2844825 w 2844825"/>
              <a:gd name="connsiteY41" fmla="*/ 1750909 h 2620056"/>
              <a:gd name="connsiteX0" fmla="*/ 12636 w 2844825"/>
              <a:gd name="connsiteY0" fmla="*/ 2053317 h 2053317"/>
              <a:gd name="connsiteX1" fmla="*/ 0 w 2844825"/>
              <a:gd name="connsiteY1" fmla="*/ 2037087 h 2053317"/>
              <a:gd name="connsiteX2" fmla="*/ 790575 w 2844825"/>
              <a:gd name="connsiteY2" fmla="*/ 2037087 h 2053317"/>
              <a:gd name="connsiteX3" fmla="*/ 838200 w 2844825"/>
              <a:gd name="connsiteY3" fmla="*/ 2018037 h 2053317"/>
              <a:gd name="connsiteX4" fmla="*/ 914400 w 2844825"/>
              <a:gd name="connsiteY4" fmla="*/ 1979937 h 2053317"/>
              <a:gd name="connsiteX5" fmla="*/ 971550 w 2844825"/>
              <a:gd name="connsiteY5" fmla="*/ 1941837 h 2053317"/>
              <a:gd name="connsiteX6" fmla="*/ 1000125 w 2844825"/>
              <a:gd name="connsiteY6" fmla="*/ 1884687 h 2053317"/>
              <a:gd name="connsiteX7" fmla="*/ 1019175 w 2844825"/>
              <a:gd name="connsiteY7" fmla="*/ 1856112 h 2053317"/>
              <a:gd name="connsiteX8" fmla="*/ 1038225 w 2844825"/>
              <a:gd name="connsiteY8" fmla="*/ 1798962 h 2053317"/>
              <a:gd name="connsiteX9" fmla="*/ 1057275 w 2844825"/>
              <a:gd name="connsiteY9" fmla="*/ 1760862 h 2053317"/>
              <a:gd name="connsiteX10" fmla="*/ 1066800 w 2844825"/>
              <a:gd name="connsiteY10" fmla="*/ 1732287 h 2053317"/>
              <a:gd name="connsiteX11" fmla="*/ 1095375 w 2844825"/>
              <a:gd name="connsiteY11" fmla="*/ 1703712 h 2053317"/>
              <a:gd name="connsiteX12" fmla="*/ 1114425 w 2844825"/>
              <a:gd name="connsiteY12" fmla="*/ 1646562 h 2053317"/>
              <a:gd name="connsiteX13" fmla="*/ 1123950 w 2844825"/>
              <a:gd name="connsiteY13" fmla="*/ 1617987 h 2053317"/>
              <a:gd name="connsiteX14" fmla="*/ 1152525 w 2844825"/>
              <a:gd name="connsiteY14" fmla="*/ 1513212 h 2053317"/>
              <a:gd name="connsiteX15" fmla="*/ 1171575 w 2844825"/>
              <a:gd name="connsiteY15" fmla="*/ 1456062 h 2053317"/>
              <a:gd name="connsiteX16" fmla="*/ 1190625 w 2844825"/>
              <a:gd name="connsiteY16" fmla="*/ 1417962 h 2053317"/>
              <a:gd name="connsiteX17" fmla="*/ 1800225 w 2844825"/>
              <a:gd name="connsiteY17" fmla="*/ 1189362 h 2053317"/>
              <a:gd name="connsiteX18" fmla="*/ 1857375 w 2844825"/>
              <a:gd name="connsiteY18" fmla="*/ 1151262 h 2053317"/>
              <a:gd name="connsiteX19" fmla="*/ 1924050 w 2844825"/>
              <a:gd name="connsiteY19" fmla="*/ 1103637 h 2053317"/>
              <a:gd name="connsiteX20" fmla="*/ 1952625 w 2844825"/>
              <a:gd name="connsiteY20" fmla="*/ 1094112 h 2053317"/>
              <a:gd name="connsiteX21" fmla="*/ 1981200 w 2844825"/>
              <a:gd name="connsiteY21" fmla="*/ 1056012 h 2053317"/>
              <a:gd name="connsiteX22" fmla="*/ 2057400 w 2844825"/>
              <a:gd name="connsiteY22" fmla="*/ 970287 h 2053317"/>
              <a:gd name="connsiteX23" fmla="*/ 2076450 w 2844825"/>
              <a:gd name="connsiteY23" fmla="*/ 913137 h 2053317"/>
              <a:gd name="connsiteX24" fmla="*/ 2085975 w 2844825"/>
              <a:gd name="connsiteY24" fmla="*/ 884562 h 2053317"/>
              <a:gd name="connsiteX25" fmla="*/ 2105025 w 2844825"/>
              <a:gd name="connsiteY25" fmla="*/ 855987 h 2053317"/>
              <a:gd name="connsiteX26" fmla="*/ 2124075 w 2844825"/>
              <a:gd name="connsiteY26" fmla="*/ 770262 h 2053317"/>
              <a:gd name="connsiteX27" fmla="*/ 2143125 w 2844825"/>
              <a:gd name="connsiteY27" fmla="*/ 713112 h 2053317"/>
              <a:gd name="connsiteX28" fmla="*/ 2171700 w 2844825"/>
              <a:gd name="connsiteY28" fmla="*/ 646437 h 2053317"/>
              <a:gd name="connsiteX29" fmla="*/ 2181225 w 2844825"/>
              <a:gd name="connsiteY29" fmla="*/ 579762 h 2053317"/>
              <a:gd name="connsiteX30" fmla="*/ 2190750 w 2844825"/>
              <a:gd name="connsiteY30" fmla="*/ 551187 h 2053317"/>
              <a:gd name="connsiteX31" fmla="*/ 2200275 w 2844825"/>
              <a:gd name="connsiteY31" fmla="*/ 313062 h 2053317"/>
              <a:gd name="connsiteX32" fmla="*/ 2238375 w 2844825"/>
              <a:gd name="connsiteY32" fmla="*/ 255912 h 2053317"/>
              <a:gd name="connsiteX33" fmla="*/ 2333625 w 2844825"/>
              <a:gd name="connsiteY33" fmla="*/ 179712 h 2053317"/>
              <a:gd name="connsiteX34" fmla="*/ 2362200 w 2844825"/>
              <a:gd name="connsiteY34" fmla="*/ 151137 h 2053317"/>
              <a:gd name="connsiteX35" fmla="*/ 2409825 w 2844825"/>
              <a:gd name="connsiteY35" fmla="*/ 141612 h 2053317"/>
              <a:gd name="connsiteX36" fmla="*/ 2438400 w 2844825"/>
              <a:gd name="connsiteY36" fmla="*/ 132087 h 2053317"/>
              <a:gd name="connsiteX37" fmla="*/ 2486025 w 2844825"/>
              <a:gd name="connsiteY37" fmla="*/ 122562 h 2053317"/>
              <a:gd name="connsiteX38" fmla="*/ 2686050 w 2844825"/>
              <a:gd name="connsiteY38" fmla="*/ 65412 h 2053317"/>
              <a:gd name="connsiteX39" fmla="*/ 2725802 w 2844825"/>
              <a:gd name="connsiteY39" fmla="*/ 0 h 2053317"/>
              <a:gd name="connsiteX40" fmla="*/ 2844825 w 2844825"/>
              <a:gd name="connsiteY40" fmla="*/ 1750909 h 2053317"/>
              <a:gd name="connsiteX0" fmla="*/ 12636 w 2728796"/>
              <a:gd name="connsiteY0" fmla="*/ 2053317 h 2053317"/>
              <a:gd name="connsiteX1" fmla="*/ 0 w 2728796"/>
              <a:gd name="connsiteY1" fmla="*/ 2037087 h 2053317"/>
              <a:gd name="connsiteX2" fmla="*/ 790575 w 2728796"/>
              <a:gd name="connsiteY2" fmla="*/ 2037087 h 2053317"/>
              <a:gd name="connsiteX3" fmla="*/ 838200 w 2728796"/>
              <a:gd name="connsiteY3" fmla="*/ 2018037 h 2053317"/>
              <a:gd name="connsiteX4" fmla="*/ 914400 w 2728796"/>
              <a:gd name="connsiteY4" fmla="*/ 1979937 h 2053317"/>
              <a:gd name="connsiteX5" fmla="*/ 971550 w 2728796"/>
              <a:gd name="connsiteY5" fmla="*/ 1941837 h 2053317"/>
              <a:gd name="connsiteX6" fmla="*/ 1000125 w 2728796"/>
              <a:gd name="connsiteY6" fmla="*/ 1884687 h 2053317"/>
              <a:gd name="connsiteX7" fmla="*/ 1019175 w 2728796"/>
              <a:gd name="connsiteY7" fmla="*/ 1856112 h 2053317"/>
              <a:gd name="connsiteX8" fmla="*/ 1038225 w 2728796"/>
              <a:gd name="connsiteY8" fmla="*/ 1798962 h 2053317"/>
              <a:gd name="connsiteX9" fmla="*/ 1057275 w 2728796"/>
              <a:gd name="connsiteY9" fmla="*/ 1760862 h 2053317"/>
              <a:gd name="connsiteX10" fmla="*/ 1066800 w 2728796"/>
              <a:gd name="connsiteY10" fmla="*/ 1732287 h 2053317"/>
              <a:gd name="connsiteX11" fmla="*/ 1095375 w 2728796"/>
              <a:gd name="connsiteY11" fmla="*/ 1703712 h 2053317"/>
              <a:gd name="connsiteX12" fmla="*/ 1114425 w 2728796"/>
              <a:gd name="connsiteY12" fmla="*/ 1646562 h 2053317"/>
              <a:gd name="connsiteX13" fmla="*/ 1123950 w 2728796"/>
              <a:gd name="connsiteY13" fmla="*/ 1617987 h 2053317"/>
              <a:gd name="connsiteX14" fmla="*/ 1152525 w 2728796"/>
              <a:gd name="connsiteY14" fmla="*/ 1513212 h 2053317"/>
              <a:gd name="connsiteX15" fmla="*/ 1171575 w 2728796"/>
              <a:gd name="connsiteY15" fmla="*/ 1456062 h 2053317"/>
              <a:gd name="connsiteX16" fmla="*/ 1190625 w 2728796"/>
              <a:gd name="connsiteY16" fmla="*/ 1417962 h 2053317"/>
              <a:gd name="connsiteX17" fmla="*/ 1800225 w 2728796"/>
              <a:gd name="connsiteY17" fmla="*/ 1189362 h 2053317"/>
              <a:gd name="connsiteX18" fmla="*/ 1857375 w 2728796"/>
              <a:gd name="connsiteY18" fmla="*/ 1151262 h 2053317"/>
              <a:gd name="connsiteX19" fmla="*/ 1924050 w 2728796"/>
              <a:gd name="connsiteY19" fmla="*/ 1103637 h 2053317"/>
              <a:gd name="connsiteX20" fmla="*/ 1952625 w 2728796"/>
              <a:gd name="connsiteY20" fmla="*/ 1094112 h 2053317"/>
              <a:gd name="connsiteX21" fmla="*/ 1981200 w 2728796"/>
              <a:gd name="connsiteY21" fmla="*/ 1056012 h 2053317"/>
              <a:gd name="connsiteX22" fmla="*/ 2057400 w 2728796"/>
              <a:gd name="connsiteY22" fmla="*/ 970287 h 2053317"/>
              <a:gd name="connsiteX23" fmla="*/ 2076450 w 2728796"/>
              <a:gd name="connsiteY23" fmla="*/ 913137 h 2053317"/>
              <a:gd name="connsiteX24" fmla="*/ 2085975 w 2728796"/>
              <a:gd name="connsiteY24" fmla="*/ 884562 h 2053317"/>
              <a:gd name="connsiteX25" fmla="*/ 2105025 w 2728796"/>
              <a:gd name="connsiteY25" fmla="*/ 855987 h 2053317"/>
              <a:gd name="connsiteX26" fmla="*/ 2124075 w 2728796"/>
              <a:gd name="connsiteY26" fmla="*/ 770262 h 2053317"/>
              <a:gd name="connsiteX27" fmla="*/ 2143125 w 2728796"/>
              <a:gd name="connsiteY27" fmla="*/ 713112 h 2053317"/>
              <a:gd name="connsiteX28" fmla="*/ 2171700 w 2728796"/>
              <a:gd name="connsiteY28" fmla="*/ 646437 h 2053317"/>
              <a:gd name="connsiteX29" fmla="*/ 2181225 w 2728796"/>
              <a:gd name="connsiteY29" fmla="*/ 579762 h 2053317"/>
              <a:gd name="connsiteX30" fmla="*/ 2190750 w 2728796"/>
              <a:gd name="connsiteY30" fmla="*/ 551187 h 2053317"/>
              <a:gd name="connsiteX31" fmla="*/ 2200275 w 2728796"/>
              <a:gd name="connsiteY31" fmla="*/ 313062 h 2053317"/>
              <a:gd name="connsiteX32" fmla="*/ 2238375 w 2728796"/>
              <a:gd name="connsiteY32" fmla="*/ 255912 h 2053317"/>
              <a:gd name="connsiteX33" fmla="*/ 2333625 w 2728796"/>
              <a:gd name="connsiteY33" fmla="*/ 179712 h 2053317"/>
              <a:gd name="connsiteX34" fmla="*/ 2362200 w 2728796"/>
              <a:gd name="connsiteY34" fmla="*/ 151137 h 2053317"/>
              <a:gd name="connsiteX35" fmla="*/ 2409825 w 2728796"/>
              <a:gd name="connsiteY35" fmla="*/ 141612 h 2053317"/>
              <a:gd name="connsiteX36" fmla="*/ 2438400 w 2728796"/>
              <a:gd name="connsiteY36" fmla="*/ 132087 h 2053317"/>
              <a:gd name="connsiteX37" fmla="*/ 2486025 w 2728796"/>
              <a:gd name="connsiteY37" fmla="*/ 122562 h 2053317"/>
              <a:gd name="connsiteX38" fmla="*/ 2686050 w 2728796"/>
              <a:gd name="connsiteY38" fmla="*/ 65412 h 2053317"/>
              <a:gd name="connsiteX39" fmla="*/ 2725802 w 2728796"/>
              <a:gd name="connsiteY39" fmla="*/ 0 h 2053317"/>
              <a:gd name="connsiteX40" fmla="*/ 2695244 w 2728796"/>
              <a:gd name="connsiteY40" fmla="*/ 2042199 h 2053317"/>
              <a:gd name="connsiteX0" fmla="*/ 12636 w 2728796"/>
              <a:gd name="connsiteY0" fmla="*/ 2053317 h 2053317"/>
              <a:gd name="connsiteX1" fmla="*/ 0 w 2728796"/>
              <a:gd name="connsiteY1" fmla="*/ 2037087 h 2053317"/>
              <a:gd name="connsiteX2" fmla="*/ 790575 w 2728796"/>
              <a:gd name="connsiteY2" fmla="*/ 2037087 h 2053317"/>
              <a:gd name="connsiteX3" fmla="*/ 838200 w 2728796"/>
              <a:gd name="connsiteY3" fmla="*/ 2018037 h 2053317"/>
              <a:gd name="connsiteX4" fmla="*/ 914400 w 2728796"/>
              <a:gd name="connsiteY4" fmla="*/ 1979937 h 2053317"/>
              <a:gd name="connsiteX5" fmla="*/ 971550 w 2728796"/>
              <a:gd name="connsiteY5" fmla="*/ 1941837 h 2053317"/>
              <a:gd name="connsiteX6" fmla="*/ 1000125 w 2728796"/>
              <a:gd name="connsiteY6" fmla="*/ 1884687 h 2053317"/>
              <a:gd name="connsiteX7" fmla="*/ 1019175 w 2728796"/>
              <a:gd name="connsiteY7" fmla="*/ 1856112 h 2053317"/>
              <a:gd name="connsiteX8" fmla="*/ 1038225 w 2728796"/>
              <a:gd name="connsiteY8" fmla="*/ 1798962 h 2053317"/>
              <a:gd name="connsiteX9" fmla="*/ 1057275 w 2728796"/>
              <a:gd name="connsiteY9" fmla="*/ 1760862 h 2053317"/>
              <a:gd name="connsiteX10" fmla="*/ 1066800 w 2728796"/>
              <a:gd name="connsiteY10" fmla="*/ 1732287 h 2053317"/>
              <a:gd name="connsiteX11" fmla="*/ 1095375 w 2728796"/>
              <a:gd name="connsiteY11" fmla="*/ 1703712 h 2053317"/>
              <a:gd name="connsiteX12" fmla="*/ 1114425 w 2728796"/>
              <a:gd name="connsiteY12" fmla="*/ 1646562 h 2053317"/>
              <a:gd name="connsiteX13" fmla="*/ 1123950 w 2728796"/>
              <a:gd name="connsiteY13" fmla="*/ 1617987 h 2053317"/>
              <a:gd name="connsiteX14" fmla="*/ 1152525 w 2728796"/>
              <a:gd name="connsiteY14" fmla="*/ 1513212 h 2053317"/>
              <a:gd name="connsiteX15" fmla="*/ 1171575 w 2728796"/>
              <a:gd name="connsiteY15" fmla="*/ 1456062 h 2053317"/>
              <a:gd name="connsiteX16" fmla="*/ 1190625 w 2728796"/>
              <a:gd name="connsiteY16" fmla="*/ 1417962 h 2053317"/>
              <a:gd name="connsiteX17" fmla="*/ 1800225 w 2728796"/>
              <a:gd name="connsiteY17" fmla="*/ 1189362 h 2053317"/>
              <a:gd name="connsiteX18" fmla="*/ 1857375 w 2728796"/>
              <a:gd name="connsiteY18" fmla="*/ 1151262 h 2053317"/>
              <a:gd name="connsiteX19" fmla="*/ 1924050 w 2728796"/>
              <a:gd name="connsiteY19" fmla="*/ 1103637 h 2053317"/>
              <a:gd name="connsiteX20" fmla="*/ 1952625 w 2728796"/>
              <a:gd name="connsiteY20" fmla="*/ 1094112 h 2053317"/>
              <a:gd name="connsiteX21" fmla="*/ 1981200 w 2728796"/>
              <a:gd name="connsiteY21" fmla="*/ 1056012 h 2053317"/>
              <a:gd name="connsiteX22" fmla="*/ 2057400 w 2728796"/>
              <a:gd name="connsiteY22" fmla="*/ 970287 h 2053317"/>
              <a:gd name="connsiteX23" fmla="*/ 2076450 w 2728796"/>
              <a:gd name="connsiteY23" fmla="*/ 913137 h 2053317"/>
              <a:gd name="connsiteX24" fmla="*/ 2085975 w 2728796"/>
              <a:gd name="connsiteY24" fmla="*/ 884562 h 2053317"/>
              <a:gd name="connsiteX25" fmla="*/ 2105025 w 2728796"/>
              <a:gd name="connsiteY25" fmla="*/ 855987 h 2053317"/>
              <a:gd name="connsiteX26" fmla="*/ 2124075 w 2728796"/>
              <a:gd name="connsiteY26" fmla="*/ 770262 h 2053317"/>
              <a:gd name="connsiteX27" fmla="*/ 2143125 w 2728796"/>
              <a:gd name="connsiteY27" fmla="*/ 713112 h 2053317"/>
              <a:gd name="connsiteX28" fmla="*/ 2171700 w 2728796"/>
              <a:gd name="connsiteY28" fmla="*/ 646437 h 2053317"/>
              <a:gd name="connsiteX29" fmla="*/ 2181225 w 2728796"/>
              <a:gd name="connsiteY29" fmla="*/ 579762 h 2053317"/>
              <a:gd name="connsiteX30" fmla="*/ 2190750 w 2728796"/>
              <a:gd name="connsiteY30" fmla="*/ 551187 h 2053317"/>
              <a:gd name="connsiteX31" fmla="*/ 2200275 w 2728796"/>
              <a:gd name="connsiteY31" fmla="*/ 313062 h 2053317"/>
              <a:gd name="connsiteX32" fmla="*/ 2238375 w 2728796"/>
              <a:gd name="connsiteY32" fmla="*/ 255912 h 2053317"/>
              <a:gd name="connsiteX33" fmla="*/ 2333625 w 2728796"/>
              <a:gd name="connsiteY33" fmla="*/ 179712 h 2053317"/>
              <a:gd name="connsiteX34" fmla="*/ 2362200 w 2728796"/>
              <a:gd name="connsiteY34" fmla="*/ 151137 h 2053317"/>
              <a:gd name="connsiteX35" fmla="*/ 2409825 w 2728796"/>
              <a:gd name="connsiteY35" fmla="*/ 141612 h 2053317"/>
              <a:gd name="connsiteX36" fmla="*/ 2438400 w 2728796"/>
              <a:gd name="connsiteY36" fmla="*/ 132087 h 2053317"/>
              <a:gd name="connsiteX37" fmla="*/ 2486025 w 2728796"/>
              <a:gd name="connsiteY37" fmla="*/ 122562 h 2053317"/>
              <a:gd name="connsiteX38" fmla="*/ 2686050 w 2728796"/>
              <a:gd name="connsiteY38" fmla="*/ 65412 h 2053317"/>
              <a:gd name="connsiteX39" fmla="*/ 2725802 w 2728796"/>
              <a:gd name="connsiteY39" fmla="*/ 0 h 2053317"/>
              <a:gd name="connsiteX40" fmla="*/ 2695244 w 2728796"/>
              <a:gd name="connsiteY40" fmla="*/ 2042199 h 2053317"/>
              <a:gd name="connsiteX41" fmla="*/ 12636 w 2728796"/>
              <a:gd name="connsiteY41" fmla="*/ 2053317 h 205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728796" h="2053317">
                <a:moveTo>
                  <a:pt x="12636" y="2053317"/>
                </a:moveTo>
                <a:lnTo>
                  <a:pt x="0" y="2037087"/>
                </a:lnTo>
                <a:lnTo>
                  <a:pt x="790575" y="2037087"/>
                </a:lnTo>
                <a:lnTo>
                  <a:pt x="838200" y="2018037"/>
                </a:lnTo>
                <a:cubicBezTo>
                  <a:pt x="863600" y="2005337"/>
                  <a:pt x="888547" y="1991688"/>
                  <a:pt x="914400" y="1979937"/>
                </a:cubicBezTo>
                <a:cubicBezTo>
                  <a:pt x="955344" y="1961326"/>
                  <a:pt x="936425" y="1983987"/>
                  <a:pt x="971550" y="1941837"/>
                </a:cubicBezTo>
                <a:cubicBezTo>
                  <a:pt x="1005672" y="1900891"/>
                  <a:pt x="978646" y="1927645"/>
                  <a:pt x="1000125" y="1884687"/>
                </a:cubicBezTo>
                <a:cubicBezTo>
                  <a:pt x="1005245" y="1874448"/>
                  <a:pt x="1014526" y="1866573"/>
                  <a:pt x="1019175" y="1856112"/>
                </a:cubicBezTo>
                <a:cubicBezTo>
                  <a:pt x="1027330" y="1837762"/>
                  <a:pt x="1029245" y="1816923"/>
                  <a:pt x="1038225" y="1798962"/>
                </a:cubicBezTo>
                <a:cubicBezTo>
                  <a:pt x="1044575" y="1786262"/>
                  <a:pt x="1051682" y="1773913"/>
                  <a:pt x="1057275" y="1760862"/>
                </a:cubicBezTo>
                <a:cubicBezTo>
                  <a:pt x="1061230" y="1751634"/>
                  <a:pt x="1061231" y="1740641"/>
                  <a:pt x="1066800" y="1732287"/>
                </a:cubicBezTo>
                <a:cubicBezTo>
                  <a:pt x="1074272" y="1721079"/>
                  <a:pt x="1085850" y="1713237"/>
                  <a:pt x="1095375" y="1703712"/>
                </a:cubicBezTo>
                <a:lnTo>
                  <a:pt x="1114425" y="1646562"/>
                </a:lnTo>
                <a:cubicBezTo>
                  <a:pt x="1117600" y="1637037"/>
                  <a:pt x="1121981" y="1627832"/>
                  <a:pt x="1123950" y="1617987"/>
                </a:cubicBezTo>
                <a:cubicBezTo>
                  <a:pt x="1137413" y="1550671"/>
                  <a:pt x="1128355" y="1585721"/>
                  <a:pt x="1152525" y="1513212"/>
                </a:cubicBezTo>
                <a:lnTo>
                  <a:pt x="1171575" y="1456062"/>
                </a:lnTo>
                <a:cubicBezTo>
                  <a:pt x="1182520" y="1423227"/>
                  <a:pt x="1174000" y="1434587"/>
                  <a:pt x="1190625" y="1417962"/>
                </a:cubicBezTo>
                <a:lnTo>
                  <a:pt x="1800225" y="1189362"/>
                </a:lnTo>
                <a:lnTo>
                  <a:pt x="1857375" y="1151262"/>
                </a:lnTo>
                <a:cubicBezTo>
                  <a:pt x="1879600" y="1135387"/>
                  <a:pt x="1900630" y="1117689"/>
                  <a:pt x="1924050" y="1103637"/>
                </a:cubicBezTo>
                <a:cubicBezTo>
                  <a:pt x="1932659" y="1098471"/>
                  <a:pt x="1944912" y="1100540"/>
                  <a:pt x="1952625" y="1094112"/>
                </a:cubicBezTo>
                <a:cubicBezTo>
                  <a:pt x="1964821" y="1083949"/>
                  <a:pt x="1970580" y="1067812"/>
                  <a:pt x="1981200" y="1056012"/>
                </a:cubicBezTo>
                <a:cubicBezTo>
                  <a:pt x="2000126" y="1034983"/>
                  <a:pt x="2043088" y="1002490"/>
                  <a:pt x="2057400" y="970287"/>
                </a:cubicBezTo>
                <a:cubicBezTo>
                  <a:pt x="2065555" y="951937"/>
                  <a:pt x="2070100" y="932187"/>
                  <a:pt x="2076450" y="913137"/>
                </a:cubicBezTo>
                <a:cubicBezTo>
                  <a:pt x="2079625" y="903612"/>
                  <a:pt x="2080406" y="892916"/>
                  <a:pt x="2085975" y="884562"/>
                </a:cubicBezTo>
                <a:lnTo>
                  <a:pt x="2105025" y="855987"/>
                </a:lnTo>
                <a:cubicBezTo>
                  <a:pt x="2110463" y="828796"/>
                  <a:pt x="2116004" y="797165"/>
                  <a:pt x="2124075" y="770262"/>
                </a:cubicBezTo>
                <a:cubicBezTo>
                  <a:pt x="2129845" y="751028"/>
                  <a:pt x="2134145" y="731073"/>
                  <a:pt x="2143125" y="713112"/>
                </a:cubicBezTo>
                <a:cubicBezTo>
                  <a:pt x="2166665" y="666032"/>
                  <a:pt x="2157685" y="688482"/>
                  <a:pt x="2171700" y="646437"/>
                </a:cubicBezTo>
                <a:cubicBezTo>
                  <a:pt x="2174875" y="624212"/>
                  <a:pt x="2176822" y="601777"/>
                  <a:pt x="2181225" y="579762"/>
                </a:cubicBezTo>
                <a:cubicBezTo>
                  <a:pt x="2183194" y="569917"/>
                  <a:pt x="2190035" y="561202"/>
                  <a:pt x="2190750" y="551187"/>
                </a:cubicBezTo>
                <a:cubicBezTo>
                  <a:pt x="2196410" y="471950"/>
                  <a:pt x="2187626" y="391487"/>
                  <a:pt x="2200275" y="313062"/>
                </a:cubicBezTo>
                <a:cubicBezTo>
                  <a:pt x="2203921" y="290459"/>
                  <a:pt x="2222186" y="272101"/>
                  <a:pt x="2238375" y="255912"/>
                </a:cubicBezTo>
                <a:cubicBezTo>
                  <a:pt x="2312150" y="182137"/>
                  <a:pt x="2275232" y="199176"/>
                  <a:pt x="2333625" y="179712"/>
                </a:cubicBezTo>
                <a:cubicBezTo>
                  <a:pt x="2343150" y="170187"/>
                  <a:pt x="2350152" y="157161"/>
                  <a:pt x="2362200" y="151137"/>
                </a:cubicBezTo>
                <a:cubicBezTo>
                  <a:pt x="2376680" y="143897"/>
                  <a:pt x="2394119" y="145539"/>
                  <a:pt x="2409825" y="141612"/>
                </a:cubicBezTo>
                <a:cubicBezTo>
                  <a:pt x="2419565" y="139177"/>
                  <a:pt x="2428660" y="134522"/>
                  <a:pt x="2438400" y="132087"/>
                </a:cubicBezTo>
                <a:cubicBezTo>
                  <a:pt x="2454106" y="128160"/>
                  <a:pt x="2470150" y="125737"/>
                  <a:pt x="2486025" y="122562"/>
                </a:cubicBezTo>
                <a:cubicBezTo>
                  <a:pt x="2555875" y="125737"/>
                  <a:pt x="2646087" y="85839"/>
                  <a:pt x="2686050" y="65412"/>
                </a:cubicBezTo>
                <a:cubicBezTo>
                  <a:pt x="2726013" y="44985"/>
                  <a:pt x="2734242" y="665"/>
                  <a:pt x="2725802" y="0"/>
                </a:cubicBezTo>
                <a:cubicBezTo>
                  <a:pt x="2719290" y="689656"/>
                  <a:pt x="2695244" y="2042199"/>
                  <a:pt x="2695244" y="2042199"/>
                </a:cubicBezTo>
                <a:lnTo>
                  <a:pt x="12636" y="2053317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9525"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20790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rocess 9"/>
          <p:cNvSpPr/>
          <p:nvPr/>
        </p:nvSpPr>
        <p:spPr>
          <a:xfrm>
            <a:off x="1981199" y="4316184"/>
            <a:ext cx="3276600" cy="1241360"/>
          </a:xfrm>
          <a:prstGeom prst="flowChartProcess">
            <a:avLst/>
          </a:prstGeom>
          <a:noFill/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981200" y="1676400"/>
            <a:ext cx="2" cy="387609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981201" y="5552489"/>
            <a:ext cx="5029199" cy="1011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1981200" y="2590800"/>
            <a:ext cx="4206287" cy="2961689"/>
          </a:xfrm>
          <a:custGeom>
            <a:avLst/>
            <a:gdLst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95575 w 3476625"/>
              <a:gd name="connsiteY37" fmla="*/ 542925 h 2447925"/>
              <a:gd name="connsiteX38" fmla="*/ 2743200 w 3476625"/>
              <a:gd name="connsiteY38" fmla="*/ 457200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43200 w 3476625"/>
              <a:gd name="connsiteY38" fmla="*/ 457200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09875 w 3476625"/>
              <a:gd name="connsiteY39" fmla="*/ 371475 h 2447925"/>
              <a:gd name="connsiteX40" fmla="*/ 2771775 w 3476625"/>
              <a:gd name="connsiteY40" fmla="*/ 285750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771775 w 3476625"/>
              <a:gd name="connsiteY40" fmla="*/ 285750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756030 w 3476625"/>
              <a:gd name="connsiteY40" fmla="*/ 277877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921357 w 3476625"/>
              <a:gd name="connsiteY40" fmla="*/ 30149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811139 w 3476625"/>
              <a:gd name="connsiteY40" fmla="*/ 262132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847975 w 3476625"/>
              <a:gd name="connsiteY40" fmla="*/ 180975 h 2447925"/>
              <a:gd name="connsiteX41" fmla="*/ 2867025 w 3476625"/>
              <a:gd name="connsiteY41" fmla="*/ 152400 h 2447925"/>
              <a:gd name="connsiteX42" fmla="*/ 2876550 w 3476625"/>
              <a:gd name="connsiteY42" fmla="*/ 123825 h 2447925"/>
              <a:gd name="connsiteX43" fmla="*/ 2895600 w 3476625"/>
              <a:gd name="connsiteY43" fmla="*/ 95250 h 2447925"/>
              <a:gd name="connsiteX44" fmla="*/ 2905125 w 3476625"/>
              <a:gd name="connsiteY44" fmla="*/ 66675 h 2447925"/>
              <a:gd name="connsiteX45" fmla="*/ 2924175 w 3476625"/>
              <a:gd name="connsiteY45" fmla="*/ 38100 h 2447925"/>
              <a:gd name="connsiteX46" fmla="*/ 2933700 w 3476625"/>
              <a:gd name="connsiteY46" fmla="*/ 0 h 2447925"/>
              <a:gd name="connsiteX47" fmla="*/ 3476625 w 3476625"/>
              <a:gd name="connsiteY47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47975 w 3476625"/>
              <a:gd name="connsiteY39" fmla="*/ 180975 h 2447925"/>
              <a:gd name="connsiteX40" fmla="*/ 2867025 w 3476625"/>
              <a:gd name="connsiteY40" fmla="*/ 152400 h 2447925"/>
              <a:gd name="connsiteX41" fmla="*/ 2876550 w 3476625"/>
              <a:gd name="connsiteY41" fmla="*/ 123825 h 2447925"/>
              <a:gd name="connsiteX42" fmla="*/ 2895600 w 3476625"/>
              <a:gd name="connsiteY42" fmla="*/ 95250 h 2447925"/>
              <a:gd name="connsiteX43" fmla="*/ 2905125 w 3476625"/>
              <a:gd name="connsiteY43" fmla="*/ 66675 h 2447925"/>
              <a:gd name="connsiteX44" fmla="*/ 2924175 w 3476625"/>
              <a:gd name="connsiteY44" fmla="*/ 38100 h 2447925"/>
              <a:gd name="connsiteX45" fmla="*/ 2933700 w 3476625"/>
              <a:gd name="connsiteY45" fmla="*/ 0 h 2447925"/>
              <a:gd name="connsiteX46" fmla="*/ 3476625 w 3476625"/>
              <a:gd name="connsiteY46" fmla="*/ 0 h 244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476625" h="2447925">
                <a:moveTo>
                  <a:pt x="0" y="2447925"/>
                </a:moveTo>
                <a:lnTo>
                  <a:pt x="790575" y="2447925"/>
                </a:lnTo>
                <a:lnTo>
                  <a:pt x="838200" y="2428875"/>
                </a:lnTo>
                <a:cubicBezTo>
                  <a:pt x="863600" y="2416175"/>
                  <a:pt x="888547" y="2402526"/>
                  <a:pt x="914400" y="2390775"/>
                </a:cubicBezTo>
                <a:cubicBezTo>
                  <a:pt x="955344" y="2372164"/>
                  <a:pt x="936425" y="2394825"/>
                  <a:pt x="971550" y="2352675"/>
                </a:cubicBezTo>
                <a:cubicBezTo>
                  <a:pt x="1005672" y="2311729"/>
                  <a:pt x="978646" y="2338483"/>
                  <a:pt x="1000125" y="2295525"/>
                </a:cubicBezTo>
                <a:cubicBezTo>
                  <a:pt x="1005245" y="2285286"/>
                  <a:pt x="1014526" y="2277411"/>
                  <a:pt x="1019175" y="2266950"/>
                </a:cubicBezTo>
                <a:cubicBezTo>
                  <a:pt x="1027330" y="2248600"/>
                  <a:pt x="1029245" y="2227761"/>
                  <a:pt x="1038225" y="2209800"/>
                </a:cubicBezTo>
                <a:cubicBezTo>
                  <a:pt x="1044575" y="2197100"/>
                  <a:pt x="1051682" y="2184751"/>
                  <a:pt x="1057275" y="2171700"/>
                </a:cubicBezTo>
                <a:cubicBezTo>
                  <a:pt x="1061230" y="2162472"/>
                  <a:pt x="1061231" y="2151479"/>
                  <a:pt x="1066800" y="2143125"/>
                </a:cubicBezTo>
                <a:cubicBezTo>
                  <a:pt x="1074272" y="2131917"/>
                  <a:pt x="1085850" y="2124075"/>
                  <a:pt x="1095375" y="2114550"/>
                </a:cubicBezTo>
                <a:lnTo>
                  <a:pt x="1114425" y="2057400"/>
                </a:lnTo>
                <a:cubicBezTo>
                  <a:pt x="1117600" y="2047875"/>
                  <a:pt x="1121981" y="2038670"/>
                  <a:pt x="1123950" y="2028825"/>
                </a:cubicBezTo>
                <a:cubicBezTo>
                  <a:pt x="1137413" y="1961509"/>
                  <a:pt x="1128355" y="1996559"/>
                  <a:pt x="1152525" y="1924050"/>
                </a:cubicBezTo>
                <a:lnTo>
                  <a:pt x="1171575" y="1866900"/>
                </a:lnTo>
                <a:cubicBezTo>
                  <a:pt x="1182520" y="1834065"/>
                  <a:pt x="1174000" y="1845425"/>
                  <a:pt x="1190625" y="1828800"/>
                </a:cubicBezTo>
                <a:lnTo>
                  <a:pt x="1800225" y="1600200"/>
                </a:lnTo>
                <a:lnTo>
                  <a:pt x="1857375" y="1562100"/>
                </a:lnTo>
                <a:cubicBezTo>
                  <a:pt x="1879600" y="1546225"/>
                  <a:pt x="1900630" y="1528527"/>
                  <a:pt x="1924050" y="1514475"/>
                </a:cubicBezTo>
                <a:cubicBezTo>
                  <a:pt x="1932659" y="1509309"/>
                  <a:pt x="1944912" y="1511378"/>
                  <a:pt x="1952625" y="1504950"/>
                </a:cubicBezTo>
                <a:cubicBezTo>
                  <a:pt x="1964821" y="1494787"/>
                  <a:pt x="1970580" y="1478650"/>
                  <a:pt x="1981200" y="1466850"/>
                </a:cubicBezTo>
                <a:cubicBezTo>
                  <a:pt x="2000126" y="1445821"/>
                  <a:pt x="2043088" y="1413328"/>
                  <a:pt x="2057400" y="1381125"/>
                </a:cubicBezTo>
                <a:cubicBezTo>
                  <a:pt x="2065555" y="1362775"/>
                  <a:pt x="2070100" y="1343025"/>
                  <a:pt x="2076450" y="1323975"/>
                </a:cubicBezTo>
                <a:cubicBezTo>
                  <a:pt x="2079625" y="1314450"/>
                  <a:pt x="2080406" y="1303754"/>
                  <a:pt x="2085975" y="1295400"/>
                </a:cubicBezTo>
                <a:lnTo>
                  <a:pt x="2105025" y="1266825"/>
                </a:lnTo>
                <a:cubicBezTo>
                  <a:pt x="2110463" y="1239634"/>
                  <a:pt x="2116004" y="1208003"/>
                  <a:pt x="2124075" y="1181100"/>
                </a:cubicBezTo>
                <a:cubicBezTo>
                  <a:pt x="2129845" y="1161866"/>
                  <a:pt x="2134145" y="1141911"/>
                  <a:pt x="2143125" y="1123950"/>
                </a:cubicBezTo>
                <a:cubicBezTo>
                  <a:pt x="2166665" y="1076870"/>
                  <a:pt x="2157685" y="1099320"/>
                  <a:pt x="2171700" y="1057275"/>
                </a:cubicBezTo>
                <a:cubicBezTo>
                  <a:pt x="2174875" y="1035050"/>
                  <a:pt x="2176822" y="1012615"/>
                  <a:pt x="2181225" y="990600"/>
                </a:cubicBezTo>
                <a:cubicBezTo>
                  <a:pt x="2183194" y="980755"/>
                  <a:pt x="2190035" y="972040"/>
                  <a:pt x="2190750" y="962025"/>
                </a:cubicBezTo>
                <a:cubicBezTo>
                  <a:pt x="2196410" y="882788"/>
                  <a:pt x="2187626" y="802325"/>
                  <a:pt x="2200275" y="723900"/>
                </a:cubicBezTo>
                <a:cubicBezTo>
                  <a:pt x="2203921" y="701297"/>
                  <a:pt x="2222186" y="682939"/>
                  <a:pt x="2238375" y="666750"/>
                </a:cubicBezTo>
                <a:cubicBezTo>
                  <a:pt x="2312150" y="592975"/>
                  <a:pt x="2275232" y="610014"/>
                  <a:pt x="2333625" y="590550"/>
                </a:cubicBezTo>
                <a:cubicBezTo>
                  <a:pt x="2343150" y="581025"/>
                  <a:pt x="2350152" y="567999"/>
                  <a:pt x="2362200" y="561975"/>
                </a:cubicBezTo>
                <a:cubicBezTo>
                  <a:pt x="2376680" y="554735"/>
                  <a:pt x="2394119" y="556377"/>
                  <a:pt x="2409825" y="552450"/>
                </a:cubicBezTo>
                <a:cubicBezTo>
                  <a:pt x="2419565" y="550015"/>
                  <a:pt x="2428660" y="545360"/>
                  <a:pt x="2438400" y="542925"/>
                </a:cubicBezTo>
                <a:cubicBezTo>
                  <a:pt x="2454106" y="538998"/>
                  <a:pt x="2470150" y="536575"/>
                  <a:pt x="2486025" y="533400"/>
                </a:cubicBezTo>
                <a:cubicBezTo>
                  <a:pt x="2555875" y="536575"/>
                  <a:pt x="2644775" y="503237"/>
                  <a:pt x="2686050" y="476250"/>
                </a:cubicBezTo>
                <a:cubicBezTo>
                  <a:pt x="2727325" y="449263"/>
                  <a:pt x="2706688" y="420687"/>
                  <a:pt x="2733675" y="371475"/>
                </a:cubicBezTo>
                <a:cubicBezTo>
                  <a:pt x="2760662" y="322263"/>
                  <a:pt x="2825750" y="217487"/>
                  <a:pt x="2847975" y="180975"/>
                </a:cubicBezTo>
                <a:cubicBezTo>
                  <a:pt x="2870200" y="144463"/>
                  <a:pt x="2861905" y="162639"/>
                  <a:pt x="2867025" y="152400"/>
                </a:cubicBezTo>
                <a:cubicBezTo>
                  <a:pt x="2871515" y="143420"/>
                  <a:pt x="2872060" y="132805"/>
                  <a:pt x="2876550" y="123825"/>
                </a:cubicBezTo>
                <a:cubicBezTo>
                  <a:pt x="2881670" y="113586"/>
                  <a:pt x="2890480" y="105489"/>
                  <a:pt x="2895600" y="95250"/>
                </a:cubicBezTo>
                <a:cubicBezTo>
                  <a:pt x="2900090" y="86270"/>
                  <a:pt x="2900635" y="75655"/>
                  <a:pt x="2905125" y="66675"/>
                </a:cubicBezTo>
                <a:cubicBezTo>
                  <a:pt x="2910245" y="56436"/>
                  <a:pt x="2919055" y="48339"/>
                  <a:pt x="2924175" y="38100"/>
                </a:cubicBezTo>
                <a:cubicBezTo>
                  <a:pt x="2934704" y="17042"/>
                  <a:pt x="2933700" y="16236"/>
                  <a:pt x="2933700" y="0"/>
                </a:cubicBezTo>
                <a:lnTo>
                  <a:pt x="3476625" y="0"/>
                </a:lnTo>
              </a:path>
            </a:pathLst>
          </a:custGeom>
          <a:noFill/>
          <a:ln w="508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22" name="Straight Connector 21"/>
          <p:cNvCxnSpPr>
            <a:stCxn id="14" idx="45"/>
          </p:cNvCxnSpPr>
          <p:nvPr/>
        </p:nvCxnSpPr>
        <p:spPr>
          <a:xfrm flipH="1" flipV="1">
            <a:off x="1981199" y="2590799"/>
            <a:ext cx="3549416" cy="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257799" y="5405981"/>
            <a:ext cx="1" cy="313239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13" y="5881324"/>
            <a:ext cx="135314" cy="13714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000" y="2489313"/>
            <a:ext cx="102400" cy="20297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71" y="5451003"/>
            <a:ext cx="129829" cy="2084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82" y="458589"/>
            <a:ext cx="4922510" cy="1009372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457686" y="5410200"/>
            <a:ext cx="1" cy="313239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029" y="5820981"/>
            <a:ext cx="135314" cy="197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43" y="4149043"/>
            <a:ext cx="530286" cy="301714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1725142" y="4299898"/>
            <a:ext cx="457200" cy="1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1976325" y="4298012"/>
            <a:ext cx="2479677" cy="1264591"/>
          </a:xfrm>
          <a:custGeom>
            <a:avLst/>
            <a:gdLst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95575 w 3476625"/>
              <a:gd name="connsiteY37" fmla="*/ 542925 h 2447925"/>
              <a:gd name="connsiteX38" fmla="*/ 2743200 w 3476625"/>
              <a:gd name="connsiteY38" fmla="*/ 457200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43200 w 3476625"/>
              <a:gd name="connsiteY38" fmla="*/ 457200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09875 w 3476625"/>
              <a:gd name="connsiteY39" fmla="*/ 371475 h 2447925"/>
              <a:gd name="connsiteX40" fmla="*/ 2771775 w 3476625"/>
              <a:gd name="connsiteY40" fmla="*/ 285750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771775 w 3476625"/>
              <a:gd name="connsiteY40" fmla="*/ 285750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756030 w 3476625"/>
              <a:gd name="connsiteY40" fmla="*/ 277877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921357 w 3476625"/>
              <a:gd name="connsiteY40" fmla="*/ 30149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811139 w 3476625"/>
              <a:gd name="connsiteY40" fmla="*/ 262132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847975 w 3476625"/>
              <a:gd name="connsiteY40" fmla="*/ 180975 h 2447925"/>
              <a:gd name="connsiteX41" fmla="*/ 2867025 w 3476625"/>
              <a:gd name="connsiteY41" fmla="*/ 152400 h 2447925"/>
              <a:gd name="connsiteX42" fmla="*/ 2876550 w 3476625"/>
              <a:gd name="connsiteY42" fmla="*/ 123825 h 2447925"/>
              <a:gd name="connsiteX43" fmla="*/ 2895600 w 3476625"/>
              <a:gd name="connsiteY43" fmla="*/ 95250 h 2447925"/>
              <a:gd name="connsiteX44" fmla="*/ 2905125 w 3476625"/>
              <a:gd name="connsiteY44" fmla="*/ 66675 h 2447925"/>
              <a:gd name="connsiteX45" fmla="*/ 2924175 w 3476625"/>
              <a:gd name="connsiteY45" fmla="*/ 38100 h 2447925"/>
              <a:gd name="connsiteX46" fmla="*/ 2933700 w 3476625"/>
              <a:gd name="connsiteY46" fmla="*/ 0 h 2447925"/>
              <a:gd name="connsiteX47" fmla="*/ 3476625 w 3476625"/>
              <a:gd name="connsiteY47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47975 w 3476625"/>
              <a:gd name="connsiteY39" fmla="*/ 180975 h 2447925"/>
              <a:gd name="connsiteX40" fmla="*/ 2867025 w 3476625"/>
              <a:gd name="connsiteY40" fmla="*/ 152400 h 2447925"/>
              <a:gd name="connsiteX41" fmla="*/ 2876550 w 3476625"/>
              <a:gd name="connsiteY41" fmla="*/ 123825 h 2447925"/>
              <a:gd name="connsiteX42" fmla="*/ 2895600 w 3476625"/>
              <a:gd name="connsiteY42" fmla="*/ 95250 h 2447925"/>
              <a:gd name="connsiteX43" fmla="*/ 2905125 w 3476625"/>
              <a:gd name="connsiteY43" fmla="*/ 66675 h 2447925"/>
              <a:gd name="connsiteX44" fmla="*/ 2924175 w 3476625"/>
              <a:gd name="connsiteY44" fmla="*/ 38100 h 2447925"/>
              <a:gd name="connsiteX45" fmla="*/ 2933700 w 3476625"/>
              <a:gd name="connsiteY45" fmla="*/ 0 h 2447925"/>
              <a:gd name="connsiteX46" fmla="*/ 3476625 w 3476625"/>
              <a:gd name="connsiteY46" fmla="*/ 0 h 2447925"/>
              <a:gd name="connsiteX0" fmla="*/ 0 w 2933725"/>
              <a:gd name="connsiteY0" fmla="*/ 2447925 h 2447925"/>
              <a:gd name="connsiteX1" fmla="*/ 790575 w 2933725"/>
              <a:gd name="connsiteY1" fmla="*/ 2447925 h 2447925"/>
              <a:gd name="connsiteX2" fmla="*/ 838200 w 2933725"/>
              <a:gd name="connsiteY2" fmla="*/ 2428875 h 2447925"/>
              <a:gd name="connsiteX3" fmla="*/ 914400 w 2933725"/>
              <a:gd name="connsiteY3" fmla="*/ 2390775 h 2447925"/>
              <a:gd name="connsiteX4" fmla="*/ 971550 w 2933725"/>
              <a:gd name="connsiteY4" fmla="*/ 2352675 h 2447925"/>
              <a:gd name="connsiteX5" fmla="*/ 1000125 w 2933725"/>
              <a:gd name="connsiteY5" fmla="*/ 2295525 h 2447925"/>
              <a:gd name="connsiteX6" fmla="*/ 1019175 w 2933725"/>
              <a:gd name="connsiteY6" fmla="*/ 2266950 h 2447925"/>
              <a:gd name="connsiteX7" fmla="*/ 1038225 w 2933725"/>
              <a:gd name="connsiteY7" fmla="*/ 2209800 h 2447925"/>
              <a:gd name="connsiteX8" fmla="*/ 1057275 w 2933725"/>
              <a:gd name="connsiteY8" fmla="*/ 2171700 h 2447925"/>
              <a:gd name="connsiteX9" fmla="*/ 1066800 w 2933725"/>
              <a:gd name="connsiteY9" fmla="*/ 2143125 h 2447925"/>
              <a:gd name="connsiteX10" fmla="*/ 1095375 w 2933725"/>
              <a:gd name="connsiteY10" fmla="*/ 2114550 h 2447925"/>
              <a:gd name="connsiteX11" fmla="*/ 1114425 w 2933725"/>
              <a:gd name="connsiteY11" fmla="*/ 2057400 h 2447925"/>
              <a:gd name="connsiteX12" fmla="*/ 1123950 w 2933725"/>
              <a:gd name="connsiteY12" fmla="*/ 2028825 h 2447925"/>
              <a:gd name="connsiteX13" fmla="*/ 1152525 w 2933725"/>
              <a:gd name="connsiteY13" fmla="*/ 1924050 h 2447925"/>
              <a:gd name="connsiteX14" fmla="*/ 1171575 w 2933725"/>
              <a:gd name="connsiteY14" fmla="*/ 1866900 h 2447925"/>
              <a:gd name="connsiteX15" fmla="*/ 1190625 w 2933725"/>
              <a:gd name="connsiteY15" fmla="*/ 1828800 h 2447925"/>
              <a:gd name="connsiteX16" fmla="*/ 1800225 w 2933725"/>
              <a:gd name="connsiteY16" fmla="*/ 1600200 h 2447925"/>
              <a:gd name="connsiteX17" fmla="*/ 1857375 w 2933725"/>
              <a:gd name="connsiteY17" fmla="*/ 1562100 h 2447925"/>
              <a:gd name="connsiteX18" fmla="*/ 1924050 w 2933725"/>
              <a:gd name="connsiteY18" fmla="*/ 1514475 h 2447925"/>
              <a:gd name="connsiteX19" fmla="*/ 1952625 w 2933725"/>
              <a:gd name="connsiteY19" fmla="*/ 1504950 h 2447925"/>
              <a:gd name="connsiteX20" fmla="*/ 1981200 w 2933725"/>
              <a:gd name="connsiteY20" fmla="*/ 1466850 h 2447925"/>
              <a:gd name="connsiteX21" fmla="*/ 2057400 w 2933725"/>
              <a:gd name="connsiteY21" fmla="*/ 1381125 h 2447925"/>
              <a:gd name="connsiteX22" fmla="*/ 2076450 w 2933725"/>
              <a:gd name="connsiteY22" fmla="*/ 1323975 h 2447925"/>
              <a:gd name="connsiteX23" fmla="*/ 2085975 w 2933725"/>
              <a:gd name="connsiteY23" fmla="*/ 1295400 h 2447925"/>
              <a:gd name="connsiteX24" fmla="*/ 2105025 w 2933725"/>
              <a:gd name="connsiteY24" fmla="*/ 1266825 h 2447925"/>
              <a:gd name="connsiteX25" fmla="*/ 2124075 w 2933725"/>
              <a:gd name="connsiteY25" fmla="*/ 1181100 h 2447925"/>
              <a:gd name="connsiteX26" fmla="*/ 2143125 w 2933725"/>
              <a:gd name="connsiteY26" fmla="*/ 1123950 h 2447925"/>
              <a:gd name="connsiteX27" fmla="*/ 2171700 w 2933725"/>
              <a:gd name="connsiteY27" fmla="*/ 1057275 h 2447925"/>
              <a:gd name="connsiteX28" fmla="*/ 2181225 w 2933725"/>
              <a:gd name="connsiteY28" fmla="*/ 990600 h 2447925"/>
              <a:gd name="connsiteX29" fmla="*/ 2190750 w 2933725"/>
              <a:gd name="connsiteY29" fmla="*/ 962025 h 2447925"/>
              <a:gd name="connsiteX30" fmla="*/ 2200275 w 2933725"/>
              <a:gd name="connsiteY30" fmla="*/ 723900 h 2447925"/>
              <a:gd name="connsiteX31" fmla="*/ 2238375 w 2933725"/>
              <a:gd name="connsiteY31" fmla="*/ 666750 h 2447925"/>
              <a:gd name="connsiteX32" fmla="*/ 2333625 w 2933725"/>
              <a:gd name="connsiteY32" fmla="*/ 590550 h 2447925"/>
              <a:gd name="connsiteX33" fmla="*/ 2362200 w 2933725"/>
              <a:gd name="connsiteY33" fmla="*/ 561975 h 2447925"/>
              <a:gd name="connsiteX34" fmla="*/ 2409825 w 2933725"/>
              <a:gd name="connsiteY34" fmla="*/ 552450 h 2447925"/>
              <a:gd name="connsiteX35" fmla="*/ 2438400 w 2933725"/>
              <a:gd name="connsiteY35" fmla="*/ 542925 h 2447925"/>
              <a:gd name="connsiteX36" fmla="*/ 2486025 w 2933725"/>
              <a:gd name="connsiteY36" fmla="*/ 533400 h 2447925"/>
              <a:gd name="connsiteX37" fmla="*/ 2686050 w 2933725"/>
              <a:gd name="connsiteY37" fmla="*/ 476250 h 2447925"/>
              <a:gd name="connsiteX38" fmla="*/ 2733675 w 2933725"/>
              <a:gd name="connsiteY38" fmla="*/ 371475 h 2447925"/>
              <a:gd name="connsiteX39" fmla="*/ 2847975 w 2933725"/>
              <a:gd name="connsiteY39" fmla="*/ 180975 h 2447925"/>
              <a:gd name="connsiteX40" fmla="*/ 2867025 w 2933725"/>
              <a:gd name="connsiteY40" fmla="*/ 152400 h 2447925"/>
              <a:gd name="connsiteX41" fmla="*/ 2876550 w 2933725"/>
              <a:gd name="connsiteY41" fmla="*/ 123825 h 2447925"/>
              <a:gd name="connsiteX42" fmla="*/ 2895600 w 2933725"/>
              <a:gd name="connsiteY42" fmla="*/ 95250 h 2447925"/>
              <a:gd name="connsiteX43" fmla="*/ 2905125 w 2933725"/>
              <a:gd name="connsiteY43" fmla="*/ 66675 h 2447925"/>
              <a:gd name="connsiteX44" fmla="*/ 2924175 w 2933725"/>
              <a:gd name="connsiteY44" fmla="*/ 38100 h 2447925"/>
              <a:gd name="connsiteX45" fmla="*/ 2933700 w 2933725"/>
              <a:gd name="connsiteY45" fmla="*/ 0 h 2447925"/>
              <a:gd name="connsiteX0" fmla="*/ 0 w 2924175"/>
              <a:gd name="connsiteY0" fmla="*/ 2409825 h 2409825"/>
              <a:gd name="connsiteX1" fmla="*/ 790575 w 2924175"/>
              <a:gd name="connsiteY1" fmla="*/ 2409825 h 2409825"/>
              <a:gd name="connsiteX2" fmla="*/ 838200 w 2924175"/>
              <a:gd name="connsiteY2" fmla="*/ 2390775 h 2409825"/>
              <a:gd name="connsiteX3" fmla="*/ 914400 w 2924175"/>
              <a:gd name="connsiteY3" fmla="*/ 2352675 h 2409825"/>
              <a:gd name="connsiteX4" fmla="*/ 971550 w 2924175"/>
              <a:gd name="connsiteY4" fmla="*/ 2314575 h 2409825"/>
              <a:gd name="connsiteX5" fmla="*/ 1000125 w 2924175"/>
              <a:gd name="connsiteY5" fmla="*/ 2257425 h 2409825"/>
              <a:gd name="connsiteX6" fmla="*/ 1019175 w 2924175"/>
              <a:gd name="connsiteY6" fmla="*/ 2228850 h 2409825"/>
              <a:gd name="connsiteX7" fmla="*/ 1038225 w 2924175"/>
              <a:gd name="connsiteY7" fmla="*/ 2171700 h 2409825"/>
              <a:gd name="connsiteX8" fmla="*/ 1057275 w 2924175"/>
              <a:gd name="connsiteY8" fmla="*/ 2133600 h 2409825"/>
              <a:gd name="connsiteX9" fmla="*/ 1066800 w 2924175"/>
              <a:gd name="connsiteY9" fmla="*/ 2105025 h 2409825"/>
              <a:gd name="connsiteX10" fmla="*/ 1095375 w 2924175"/>
              <a:gd name="connsiteY10" fmla="*/ 2076450 h 2409825"/>
              <a:gd name="connsiteX11" fmla="*/ 1114425 w 2924175"/>
              <a:gd name="connsiteY11" fmla="*/ 2019300 h 2409825"/>
              <a:gd name="connsiteX12" fmla="*/ 1123950 w 2924175"/>
              <a:gd name="connsiteY12" fmla="*/ 1990725 h 2409825"/>
              <a:gd name="connsiteX13" fmla="*/ 1152525 w 2924175"/>
              <a:gd name="connsiteY13" fmla="*/ 1885950 h 2409825"/>
              <a:gd name="connsiteX14" fmla="*/ 1171575 w 2924175"/>
              <a:gd name="connsiteY14" fmla="*/ 1828800 h 2409825"/>
              <a:gd name="connsiteX15" fmla="*/ 1190625 w 2924175"/>
              <a:gd name="connsiteY15" fmla="*/ 1790700 h 2409825"/>
              <a:gd name="connsiteX16" fmla="*/ 1800225 w 2924175"/>
              <a:gd name="connsiteY16" fmla="*/ 1562100 h 2409825"/>
              <a:gd name="connsiteX17" fmla="*/ 1857375 w 2924175"/>
              <a:gd name="connsiteY17" fmla="*/ 1524000 h 2409825"/>
              <a:gd name="connsiteX18" fmla="*/ 1924050 w 2924175"/>
              <a:gd name="connsiteY18" fmla="*/ 1476375 h 2409825"/>
              <a:gd name="connsiteX19" fmla="*/ 1952625 w 2924175"/>
              <a:gd name="connsiteY19" fmla="*/ 1466850 h 2409825"/>
              <a:gd name="connsiteX20" fmla="*/ 1981200 w 2924175"/>
              <a:gd name="connsiteY20" fmla="*/ 1428750 h 2409825"/>
              <a:gd name="connsiteX21" fmla="*/ 2057400 w 2924175"/>
              <a:gd name="connsiteY21" fmla="*/ 1343025 h 2409825"/>
              <a:gd name="connsiteX22" fmla="*/ 2076450 w 2924175"/>
              <a:gd name="connsiteY22" fmla="*/ 1285875 h 2409825"/>
              <a:gd name="connsiteX23" fmla="*/ 2085975 w 2924175"/>
              <a:gd name="connsiteY23" fmla="*/ 1257300 h 2409825"/>
              <a:gd name="connsiteX24" fmla="*/ 2105025 w 2924175"/>
              <a:gd name="connsiteY24" fmla="*/ 1228725 h 2409825"/>
              <a:gd name="connsiteX25" fmla="*/ 2124075 w 2924175"/>
              <a:gd name="connsiteY25" fmla="*/ 1143000 h 2409825"/>
              <a:gd name="connsiteX26" fmla="*/ 2143125 w 2924175"/>
              <a:gd name="connsiteY26" fmla="*/ 1085850 h 2409825"/>
              <a:gd name="connsiteX27" fmla="*/ 2171700 w 2924175"/>
              <a:gd name="connsiteY27" fmla="*/ 1019175 h 2409825"/>
              <a:gd name="connsiteX28" fmla="*/ 2181225 w 2924175"/>
              <a:gd name="connsiteY28" fmla="*/ 952500 h 2409825"/>
              <a:gd name="connsiteX29" fmla="*/ 2190750 w 2924175"/>
              <a:gd name="connsiteY29" fmla="*/ 923925 h 2409825"/>
              <a:gd name="connsiteX30" fmla="*/ 2200275 w 2924175"/>
              <a:gd name="connsiteY30" fmla="*/ 685800 h 2409825"/>
              <a:gd name="connsiteX31" fmla="*/ 2238375 w 2924175"/>
              <a:gd name="connsiteY31" fmla="*/ 628650 h 2409825"/>
              <a:gd name="connsiteX32" fmla="*/ 2333625 w 2924175"/>
              <a:gd name="connsiteY32" fmla="*/ 552450 h 2409825"/>
              <a:gd name="connsiteX33" fmla="*/ 2362200 w 2924175"/>
              <a:gd name="connsiteY33" fmla="*/ 523875 h 2409825"/>
              <a:gd name="connsiteX34" fmla="*/ 2409825 w 2924175"/>
              <a:gd name="connsiteY34" fmla="*/ 514350 h 2409825"/>
              <a:gd name="connsiteX35" fmla="*/ 2438400 w 2924175"/>
              <a:gd name="connsiteY35" fmla="*/ 504825 h 2409825"/>
              <a:gd name="connsiteX36" fmla="*/ 2486025 w 2924175"/>
              <a:gd name="connsiteY36" fmla="*/ 495300 h 2409825"/>
              <a:gd name="connsiteX37" fmla="*/ 2686050 w 2924175"/>
              <a:gd name="connsiteY37" fmla="*/ 438150 h 2409825"/>
              <a:gd name="connsiteX38" fmla="*/ 2733675 w 2924175"/>
              <a:gd name="connsiteY38" fmla="*/ 333375 h 2409825"/>
              <a:gd name="connsiteX39" fmla="*/ 2847975 w 2924175"/>
              <a:gd name="connsiteY39" fmla="*/ 142875 h 2409825"/>
              <a:gd name="connsiteX40" fmla="*/ 2867025 w 2924175"/>
              <a:gd name="connsiteY40" fmla="*/ 114300 h 2409825"/>
              <a:gd name="connsiteX41" fmla="*/ 2876550 w 2924175"/>
              <a:gd name="connsiteY41" fmla="*/ 85725 h 2409825"/>
              <a:gd name="connsiteX42" fmla="*/ 2895600 w 2924175"/>
              <a:gd name="connsiteY42" fmla="*/ 57150 h 2409825"/>
              <a:gd name="connsiteX43" fmla="*/ 2905125 w 2924175"/>
              <a:gd name="connsiteY43" fmla="*/ 28575 h 2409825"/>
              <a:gd name="connsiteX44" fmla="*/ 2924175 w 2924175"/>
              <a:gd name="connsiteY44" fmla="*/ 0 h 2409825"/>
              <a:gd name="connsiteX0" fmla="*/ 0 w 2905125"/>
              <a:gd name="connsiteY0" fmla="*/ 2381250 h 2381250"/>
              <a:gd name="connsiteX1" fmla="*/ 790575 w 2905125"/>
              <a:gd name="connsiteY1" fmla="*/ 2381250 h 2381250"/>
              <a:gd name="connsiteX2" fmla="*/ 838200 w 2905125"/>
              <a:gd name="connsiteY2" fmla="*/ 2362200 h 2381250"/>
              <a:gd name="connsiteX3" fmla="*/ 914400 w 2905125"/>
              <a:gd name="connsiteY3" fmla="*/ 2324100 h 2381250"/>
              <a:gd name="connsiteX4" fmla="*/ 971550 w 2905125"/>
              <a:gd name="connsiteY4" fmla="*/ 2286000 h 2381250"/>
              <a:gd name="connsiteX5" fmla="*/ 1000125 w 2905125"/>
              <a:gd name="connsiteY5" fmla="*/ 2228850 h 2381250"/>
              <a:gd name="connsiteX6" fmla="*/ 1019175 w 2905125"/>
              <a:gd name="connsiteY6" fmla="*/ 2200275 h 2381250"/>
              <a:gd name="connsiteX7" fmla="*/ 1038225 w 2905125"/>
              <a:gd name="connsiteY7" fmla="*/ 2143125 h 2381250"/>
              <a:gd name="connsiteX8" fmla="*/ 1057275 w 2905125"/>
              <a:gd name="connsiteY8" fmla="*/ 2105025 h 2381250"/>
              <a:gd name="connsiteX9" fmla="*/ 1066800 w 2905125"/>
              <a:gd name="connsiteY9" fmla="*/ 2076450 h 2381250"/>
              <a:gd name="connsiteX10" fmla="*/ 1095375 w 2905125"/>
              <a:gd name="connsiteY10" fmla="*/ 2047875 h 2381250"/>
              <a:gd name="connsiteX11" fmla="*/ 1114425 w 2905125"/>
              <a:gd name="connsiteY11" fmla="*/ 1990725 h 2381250"/>
              <a:gd name="connsiteX12" fmla="*/ 1123950 w 2905125"/>
              <a:gd name="connsiteY12" fmla="*/ 1962150 h 2381250"/>
              <a:gd name="connsiteX13" fmla="*/ 1152525 w 2905125"/>
              <a:gd name="connsiteY13" fmla="*/ 1857375 h 2381250"/>
              <a:gd name="connsiteX14" fmla="*/ 1171575 w 2905125"/>
              <a:gd name="connsiteY14" fmla="*/ 1800225 h 2381250"/>
              <a:gd name="connsiteX15" fmla="*/ 1190625 w 2905125"/>
              <a:gd name="connsiteY15" fmla="*/ 1762125 h 2381250"/>
              <a:gd name="connsiteX16" fmla="*/ 1800225 w 2905125"/>
              <a:gd name="connsiteY16" fmla="*/ 1533525 h 2381250"/>
              <a:gd name="connsiteX17" fmla="*/ 1857375 w 2905125"/>
              <a:gd name="connsiteY17" fmla="*/ 1495425 h 2381250"/>
              <a:gd name="connsiteX18" fmla="*/ 1924050 w 2905125"/>
              <a:gd name="connsiteY18" fmla="*/ 1447800 h 2381250"/>
              <a:gd name="connsiteX19" fmla="*/ 1952625 w 2905125"/>
              <a:gd name="connsiteY19" fmla="*/ 1438275 h 2381250"/>
              <a:gd name="connsiteX20" fmla="*/ 1981200 w 2905125"/>
              <a:gd name="connsiteY20" fmla="*/ 1400175 h 2381250"/>
              <a:gd name="connsiteX21" fmla="*/ 2057400 w 2905125"/>
              <a:gd name="connsiteY21" fmla="*/ 1314450 h 2381250"/>
              <a:gd name="connsiteX22" fmla="*/ 2076450 w 2905125"/>
              <a:gd name="connsiteY22" fmla="*/ 1257300 h 2381250"/>
              <a:gd name="connsiteX23" fmla="*/ 2085975 w 2905125"/>
              <a:gd name="connsiteY23" fmla="*/ 1228725 h 2381250"/>
              <a:gd name="connsiteX24" fmla="*/ 2105025 w 2905125"/>
              <a:gd name="connsiteY24" fmla="*/ 1200150 h 2381250"/>
              <a:gd name="connsiteX25" fmla="*/ 2124075 w 2905125"/>
              <a:gd name="connsiteY25" fmla="*/ 1114425 h 2381250"/>
              <a:gd name="connsiteX26" fmla="*/ 2143125 w 2905125"/>
              <a:gd name="connsiteY26" fmla="*/ 1057275 h 2381250"/>
              <a:gd name="connsiteX27" fmla="*/ 2171700 w 2905125"/>
              <a:gd name="connsiteY27" fmla="*/ 990600 h 2381250"/>
              <a:gd name="connsiteX28" fmla="*/ 2181225 w 2905125"/>
              <a:gd name="connsiteY28" fmla="*/ 923925 h 2381250"/>
              <a:gd name="connsiteX29" fmla="*/ 2190750 w 2905125"/>
              <a:gd name="connsiteY29" fmla="*/ 895350 h 2381250"/>
              <a:gd name="connsiteX30" fmla="*/ 2200275 w 2905125"/>
              <a:gd name="connsiteY30" fmla="*/ 657225 h 2381250"/>
              <a:gd name="connsiteX31" fmla="*/ 2238375 w 2905125"/>
              <a:gd name="connsiteY31" fmla="*/ 600075 h 2381250"/>
              <a:gd name="connsiteX32" fmla="*/ 2333625 w 2905125"/>
              <a:gd name="connsiteY32" fmla="*/ 523875 h 2381250"/>
              <a:gd name="connsiteX33" fmla="*/ 2362200 w 2905125"/>
              <a:gd name="connsiteY33" fmla="*/ 495300 h 2381250"/>
              <a:gd name="connsiteX34" fmla="*/ 2409825 w 2905125"/>
              <a:gd name="connsiteY34" fmla="*/ 485775 h 2381250"/>
              <a:gd name="connsiteX35" fmla="*/ 2438400 w 2905125"/>
              <a:gd name="connsiteY35" fmla="*/ 476250 h 2381250"/>
              <a:gd name="connsiteX36" fmla="*/ 2486025 w 2905125"/>
              <a:gd name="connsiteY36" fmla="*/ 466725 h 2381250"/>
              <a:gd name="connsiteX37" fmla="*/ 2686050 w 2905125"/>
              <a:gd name="connsiteY37" fmla="*/ 409575 h 2381250"/>
              <a:gd name="connsiteX38" fmla="*/ 2733675 w 2905125"/>
              <a:gd name="connsiteY38" fmla="*/ 304800 h 2381250"/>
              <a:gd name="connsiteX39" fmla="*/ 2847975 w 2905125"/>
              <a:gd name="connsiteY39" fmla="*/ 114300 h 2381250"/>
              <a:gd name="connsiteX40" fmla="*/ 2867025 w 2905125"/>
              <a:gd name="connsiteY40" fmla="*/ 85725 h 2381250"/>
              <a:gd name="connsiteX41" fmla="*/ 2876550 w 2905125"/>
              <a:gd name="connsiteY41" fmla="*/ 57150 h 2381250"/>
              <a:gd name="connsiteX42" fmla="*/ 2895600 w 2905125"/>
              <a:gd name="connsiteY42" fmla="*/ 28575 h 2381250"/>
              <a:gd name="connsiteX43" fmla="*/ 2905125 w 2905125"/>
              <a:gd name="connsiteY43" fmla="*/ 0 h 2381250"/>
              <a:gd name="connsiteX0" fmla="*/ 0 w 2905125"/>
              <a:gd name="connsiteY0" fmla="*/ 2381250 h 2381250"/>
              <a:gd name="connsiteX1" fmla="*/ 790575 w 2905125"/>
              <a:gd name="connsiteY1" fmla="*/ 2381250 h 2381250"/>
              <a:gd name="connsiteX2" fmla="*/ 838200 w 2905125"/>
              <a:gd name="connsiteY2" fmla="*/ 2362200 h 2381250"/>
              <a:gd name="connsiteX3" fmla="*/ 914400 w 2905125"/>
              <a:gd name="connsiteY3" fmla="*/ 2324100 h 2381250"/>
              <a:gd name="connsiteX4" fmla="*/ 971550 w 2905125"/>
              <a:gd name="connsiteY4" fmla="*/ 2286000 h 2381250"/>
              <a:gd name="connsiteX5" fmla="*/ 1000125 w 2905125"/>
              <a:gd name="connsiteY5" fmla="*/ 2228850 h 2381250"/>
              <a:gd name="connsiteX6" fmla="*/ 1019175 w 2905125"/>
              <a:gd name="connsiteY6" fmla="*/ 2200275 h 2381250"/>
              <a:gd name="connsiteX7" fmla="*/ 1038225 w 2905125"/>
              <a:gd name="connsiteY7" fmla="*/ 2143125 h 2381250"/>
              <a:gd name="connsiteX8" fmla="*/ 1057275 w 2905125"/>
              <a:gd name="connsiteY8" fmla="*/ 2105025 h 2381250"/>
              <a:gd name="connsiteX9" fmla="*/ 1066800 w 2905125"/>
              <a:gd name="connsiteY9" fmla="*/ 2076450 h 2381250"/>
              <a:gd name="connsiteX10" fmla="*/ 1095375 w 2905125"/>
              <a:gd name="connsiteY10" fmla="*/ 2047875 h 2381250"/>
              <a:gd name="connsiteX11" fmla="*/ 1114425 w 2905125"/>
              <a:gd name="connsiteY11" fmla="*/ 1990725 h 2381250"/>
              <a:gd name="connsiteX12" fmla="*/ 1123950 w 2905125"/>
              <a:gd name="connsiteY12" fmla="*/ 1962150 h 2381250"/>
              <a:gd name="connsiteX13" fmla="*/ 1152525 w 2905125"/>
              <a:gd name="connsiteY13" fmla="*/ 1857375 h 2381250"/>
              <a:gd name="connsiteX14" fmla="*/ 1171575 w 2905125"/>
              <a:gd name="connsiteY14" fmla="*/ 1800225 h 2381250"/>
              <a:gd name="connsiteX15" fmla="*/ 1190625 w 2905125"/>
              <a:gd name="connsiteY15" fmla="*/ 1762125 h 2381250"/>
              <a:gd name="connsiteX16" fmla="*/ 1800225 w 2905125"/>
              <a:gd name="connsiteY16" fmla="*/ 1533525 h 2381250"/>
              <a:gd name="connsiteX17" fmla="*/ 1857375 w 2905125"/>
              <a:gd name="connsiteY17" fmla="*/ 1495425 h 2381250"/>
              <a:gd name="connsiteX18" fmla="*/ 1924050 w 2905125"/>
              <a:gd name="connsiteY18" fmla="*/ 1447800 h 2381250"/>
              <a:gd name="connsiteX19" fmla="*/ 1952625 w 2905125"/>
              <a:gd name="connsiteY19" fmla="*/ 1438275 h 2381250"/>
              <a:gd name="connsiteX20" fmla="*/ 1981200 w 2905125"/>
              <a:gd name="connsiteY20" fmla="*/ 1400175 h 2381250"/>
              <a:gd name="connsiteX21" fmla="*/ 2057400 w 2905125"/>
              <a:gd name="connsiteY21" fmla="*/ 1314450 h 2381250"/>
              <a:gd name="connsiteX22" fmla="*/ 2076450 w 2905125"/>
              <a:gd name="connsiteY22" fmla="*/ 1257300 h 2381250"/>
              <a:gd name="connsiteX23" fmla="*/ 2085975 w 2905125"/>
              <a:gd name="connsiteY23" fmla="*/ 1228725 h 2381250"/>
              <a:gd name="connsiteX24" fmla="*/ 2105025 w 2905125"/>
              <a:gd name="connsiteY24" fmla="*/ 1200150 h 2381250"/>
              <a:gd name="connsiteX25" fmla="*/ 2124075 w 2905125"/>
              <a:gd name="connsiteY25" fmla="*/ 1114425 h 2381250"/>
              <a:gd name="connsiteX26" fmla="*/ 2143125 w 2905125"/>
              <a:gd name="connsiteY26" fmla="*/ 1057275 h 2381250"/>
              <a:gd name="connsiteX27" fmla="*/ 2171700 w 2905125"/>
              <a:gd name="connsiteY27" fmla="*/ 990600 h 2381250"/>
              <a:gd name="connsiteX28" fmla="*/ 2181225 w 2905125"/>
              <a:gd name="connsiteY28" fmla="*/ 923925 h 2381250"/>
              <a:gd name="connsiteX29" fmla="*/ 2190750 w 2905125"/>
              <a:gd name="connsiteY29" fmla="*/ 895350 h 2381250"/>
              <a:gd name="connsiteX30" fmla="*/ 2200275 w 2905125"/>
              <a:gd name="connsiteY30" fmla="*/ 657225 h 2381250"/>
              <a:gd name="connsiteX31" fmla="*/ 2238375 w 2905125"/>
              <a:gd name="connsiteY31" fmla="*/ 600075 h 2381250"/>
              <a:gd name="connsiteX32" fmla="*/ 2333625 w 2905125"/>
              <a:gd name="connsiteY32" fmla="*/ 523875 h 2381250"/>
              <a:gd name="connsiteX33" fmla="*/ 2362200 w 2905125"/>
              <a:gd name="connsiteY33" fmla="*/ 495300 h 2381250"/>
              <a:gd name="connsiteX34" fmla="*/ 2409825 w 2905125"/>
              <a:gd name="connsiteY34" fmla="*/ 485775 h 2381250"/>
              <a:gd name="connsiteX35" fmla="*/ 2438400 w 2905125"/>
              <a:gd name="connsiteY35" fmla="*/ 476250 h 2381250"/>
              <a:gd name="connsiteX36" fmla="*/ 2486025 w 2905125"/>
              <a:gd name="connsiteY36" fmla="*/ 466725 h 2381250"/>
              <a:gd name="connsiteX37" fmla="*/ 2686050 w 2905125"/>
              <a:gd name="connsiteY37" fmla="*/ 409575 h 2381250"/>
              <a:gd name="connsiteX38" fmla="*/ 2733675 w 2905125"/>
              <a:gd name="connsiteY38" fmla="*/ 304800 h 2381250"/>
              <a:gd name="connsiteX39" fmla="*/ 2847975 w 2905125"/>
              <a:gd name="connsiteY39" fmla="*/ 114300 h 2381250"/>
              <a:gd name="connsiteX40" fmla="*/ 2867025 w 2905125"/>
              <a:gd name="connsiteY40" fmla="*/ 85725 h 2381250"/>
              <a:gd name="connsiteX41" fmla="*/ 2895600 w 2905125"/>
              <a:gd name="connsiteY41" fmla="*/ 28575 h 2381250"/>
              <a:gd name="connsiteX42" fmla="*/ 2905125 w 2905125"/>
              <a:gd name="connsiteY42" fmla="*/ 0 h 2381250"/>
              <a:gd name="connsiteX0" fmla="*/ 0 w 2905125"/>
              <a:gd name="connsiteY0" fmla="*/ 2381250 h 2381250"/>
              <a:gd name="connsiteX1" fmla="*/ 790575 w 2905125"/>
              <a:gd name="connsiteY1" fmla="*/ 2381250 h 2381250"/>
              <a:gd name="connsiteX2" fmla="*/ 838200 w 2905125"/>
              <a:gd name="connsiteY2" fmla="*/ 2362200 h 2381250"/>
              <a:gd name="connsiteX3" fmla="*/ 914400 w 2905125"/>
              <a:gd name="connsiteY3" fmla="*/ 2324100 h 2381250"/>
              <a:gd name="connsiteX4" fmla="*/ 971550 w 2905125"/>
              <a:gd name="connsiteY4" fmla="*/ 2286000 h 2381250"/>
              <a:gd name="connsiteX5" fmla="*/ 1000125 w 2905125"/>
              <a:gd name="connsiteY5" fmla="*/ 2228850 h 2381250"/>
              <a:gd name="connsiteX6" fmla="*/ 1019175 w 2905125"/>
              <a:gd name="connsiteY6" fmla="*/ 2200275 h 2381250"/>
              <a:gd name="connsiteX7" fmla="*/ 1038225 w 2905125"/>
              <a:gd name="connsiteY7" fmla="*/ 2143125 h 2381250"/>
              <a:gd name="connsiteX8" fmla="*/ 1057275 w 2905125"/>
              <a:gd name="connsiteY8" fmla="*/ 2105025 h 2381250"/>
              <a:gd name="connsiteX9" fmla="*/ 1066800 w 2905125"/>
              <a:gd name="connsiteY9" fmla="*/ 2076450 h 2381250"/>
              <a:gd name="connsiteX10" fmla="*/ 1095375 w 2905125"/>
              <a:gd name="connsiteY10" fmla="*/ 2047875 h 2381250"/>
              <a:gd name="connsiteX11" fmla="*/ 1114425 w 2905125"/>
              <a:gd name="connsiteY11" fmla="*/ 1990725 h 2381250"/>
              <a:gd name="connsiteX12" fmla="*/ 1123950 w 2905125"/>
              <a:gd name="connsiteY12" fmla="*/ 1962150 h 2381250"/>
              <a:gd name="connsiteX13" fmla="*/ 1152525 w 2905125"/>
              <a:gd name="connsiteY13" fmla="*/ 1857375 h 2381250"/>
              <a:gd name="connsiteX14" fmla="*/ 1171575 w 2905125"/>
              <a:gd name="connsiteY14" fmla="*/ 1800225 h 2381250"/>
              <a:gd name="connsiteX15" fmla="*/ 1190625 w 2905125"/>
              <a:gd name="connsiteY15" fmla="*/ 1762125 h 2381250"/>
              <a:gd name="connsiteX16" fmla="*/ 1800225 w 2905125"/>
              <a:gd name="connsiteY16" fmla="*/ 1533525 h 2381250"/>
              <a:gd name="connsiteX17" fmla="*/ 1857375 w 2905125"/>
              <a:gd name="connsiteY17" fmla="*/ 1495425 h 2381250"/>
              <a:gd name="connsiteX18" fmla="*/ 1924050 w 2905125"/>
              <a:gd name="connsiteY18" fmla="*/ 1447800 h 2381250"/>
              <a:gd name="connsiteX19" fmla="*/ 1952625 w 2905125"/>
              <a:gd name="connsiteY19" fmla="*/ 1438275 h 2381250"/>
              <a:gd name="connsiteX20" fmla="*/ 1981200 w 2905125"/>
              <a:gd name="connsiteY20" fmla="*/ 1400175 h 2381250"/>
              <a:gd name="connsiteX21" fmla="*/ 2057400 w 2905125"/>
              <a:gd name="connsiteY21" fmla="*/ 1314450 h 2381250"/>
              <a:gd name="connsiteX22" fmla="*/ 2076450 w 2905125"/>
              <a:gd name="connsiteY22" fmla="*/ 1257300 h 2381250"/>
              <a:gd name="connsiteX23" fmla="*/ 2085975 w 2905125"/>
              <a:gd name="connsiteY23" fmla="*/ 1228725 h 2381250"/>
              <a:gd name="connsiteX24" fmla="*/ 2105025 w 2905125"/>
              <a:gd name="connsiteY24" fmla="*/ 1200150 h 2381250"/>
              <a:gd name="connsiteX25" fmla="*/ 2124075 w 2905125"/>
              <a:gd name="connsiteY25" fmla="*/ 1114425 h 2381250"/>
              <a:gd name="connsiteX26" fmla="*/ 2143125 w 2905125"/>
              <a:gd name="connsiteY26" fmla="*/ 1057275 h 2381250"/>
              <a:gd name="connsiteX27" fmla="*/ 2171700 w 2905125"/>
              <a:gd name="connsiteY27" fmla="*/ 990600 h 2381250"/>
              <a:gd name="connsiteX28" fmla="*/ 2181225 w 2905125"/>
              <a:gd name="connsiteY28" fmla="*/ 923925 h 2381250"/>
              <a:gd name="connsiteX29" fmla="*/ 2190750 w 2905125"/>
              <a:gd name="connsiteY29" fmla="*/ 895350 h 2381250"/>
              <a:gd name="connsiteX30" fmla="*/ 2200275 w 2905125"/>
              <a:gd name="connsiteY30" fmla="*/ 657225 h 2381250"/>
              <a:gd name="connsiteX31" fmla="*/ 2238375 w 2905125"/>
              <a:gd name="connsiteY31" fmla="*/ 600075 h 2381250"/>
              <a:gd name="connsiteX32" fmla="*/ 2333625 w 2905125"/>
              <a:gd name="connsiteY32" fmla="*/ 523875 h 2381250"/>
              <a:gd name="connsiteX33" fmla="*/ 2362200 w 2905125"/>
              <a:gd name="connsiteY33" fmla="*/ 495300 h 2381250"/>
              <a:gd name="connsiteX34" fmla="*/ 2409825 w 2905125"/>
              <a:gd name="connsiteY34" fmla="*/ 485775 h 2381250"/>
              <a:gd name="connsiteX35" fmla="*/ 2438400 w 2905125"/>
              <a:gd name="connsiteY35" fmla="*/ 476250 h 2381250"/>
              <a:gd name="connsiteX36" fmla="*/ 2486025 w 2905125"/>
              <a:gd name="connsiteY36" fmla="*/ 466725 h 2381250"/>
              <a:gd name="connsiteX37" fmla="*/ 2686050 w 2905125"/>
              <a:gd name="connsiteY37" fmla="*/ 409575 h 2381250"/>
              <a:gd name="connsiteX38" fmla="*/ 2733675 w 2905125"/>
              <a:gd name="connsiteY38" fmla="*/ 304800 h 2381250"/>
              <a:gd name="connsiteX39" fmla="*/ 2847975 w 2905125"/>
              <a:gd name="connsiteY39" fmla="*/ 114300 h 2381250"/>
              <a:gd name="connsiteX40" fmla="*/ 2867025 w 2905125"/>
              <a:gd name="connsiteY40" fmla="*/ 85725 h 2381250"/>
              <a:gd name="connsiteX41" fmla="*/ 2905125 w 2905125"/>
              <a:gd name="connsiteY41" fmla="*/ 0 h 2381250"/>
              <a:gd name="connsiteX0" fmla="*/ 0 w 2867025"/>
              <a:gd name="connsiteY0" fmla="*/ 2295525 h 2295525"/>
              <a:gd name="connsiteX1" fmla="*/ 790575 w 2867025"/>
              <a:gd name="connsiteY1" fmla="*/ 2295525 h 2295525"/>
              <a:gd name="connsiteX2" fmla="*/ 838200 w 2867025"/>
              <a:gd name="connsiteY2" fmla="*/ 2276475 h 2295525"/>
              <a:gd name="connsiteX3" fmla="*/ 914400 w 2867025"/>
              <a:gd name="connsiteY3" fmla="*/ 2238375 h 2295525"/>
              <a:gd name="connsiteX4" fmla="*/ 971550 w 2867025"/>
              <a:gd name="connsiteY4" fmla="*/ 2200275 h 2295525"/>
              <a:gd name="connsiteX5" fmla="*/ 1000125 w 2867025"/>
              <a:gd name="connsiteY5" fmla="*/ 2143125 h 2295525"/>
              <a:gd name="connsiteX6" fmla="*/ 1019175 w 2867025"/>
              <a:gd name="connsiteY6" fmla="*/ 2114550 h 2295525"/>
              <a:gd name="connsiteX7" fmla="*/ 1038225 w 2867025"/>
              <a:gd name="connsiteY7" fmla="*/ 2057400 h 2295525"/>
              <a:gd name="connsiteX8" fmla="*/ 1057275 w 2867025"/>
              <a:gd name="connsiteY8" fmla="*/ 2019300 h 2295525"/>
              <a:gd name="connsiteX9" fmla="*/ 1066800 w 2867025"/>
              <a:gd name="connsiteY9" fmla="*/ 1990725 h 2295525"/>
              <a:gd name="connsiteX10" fmla="*/ 1095375 w 2867025"/>
              <a:gd name="connsiteY10" fmla="*/ 1962150 h 2295525"/>
              <a:gd name="connsiteX11" fmla="*/ 1114425 w 2867025"/>
              <a:gd name="connsiteY11" fmla="*/ 1905000 h 2295525"/>
              <a:gd name="connsiteX12" fmla="*/ 1123950 w 2867025"/>
              <a:gd name="connsiteY12" fmla="*/ 1876425 h 2295525"/>
              <a:gd name="connsiteX13" fmla="*/ 1152525 w 2867025"/>
              <a:gd name="connsiteY13" fmla="*/ 1771650 h 2295525"/>
              <a:gd name="connsiteX14" fmla="*/ 1171575 w 2867025"/>
              <a:gd name="connsiteY14" fmla="*/ 1714500 h 2295525"/>
              <a:gd name="connsiteX15" fmla="*/ 1190625 w 2867025"/>
              <a:gd name="connsiteY15" fmla="*/ 1676400 h 2295525"/>
              <a:gd name="connsiteX16" fmla="*/ 1800225 w 2867025"/>
              <a:gd name="connsiteY16" fmla="*/ 1447800 h 2295525"/>
              <a:gd name="connsiteX17" fmla="*/ 1857375 w 2867025"/>
              <a:gd name="connsiteY17" fmla="*/ 1409700 h 2295525"/>
              <a:gd name="connsiteX18" fmla="*/ 1924050 w 2867025"/>
              <a:gd name="connsiteY18" fmla="*/ 1362075 h 2295525"/>
              <a:gd name="connsiteX19" fmla="*/ 1952625 w 2867025"/>
              <a:gd name="connsiteY19" fmla="*/ 1352550 h 2295525"/>
              <a:gd name="connsiteX20" fmla="*/ 1981200 w 2867025"/>
              <a:gd name="connsiteY20" fmla="*/ 1314450 h 2295525"/>
              <a:gd name="connsiteX21" fmla="*/ 2057400 w 2867025"/>
              <a:gd name="connsiteY21" fmla="*/ 1228725 h 2295525"/>
              <a:gd name="connsiteX22" fmla="*/ 2076450 w 2867025"/>
              <a:gd name="connsiteY22" fmla="*/ 1171575 h 2295525"/>
              <a:gd name="connsiteX23" fmla="*/ 2085975 w 2867025"/>
              <a:gd name="connsiteY23" fmla="*/ 1143000 h 2295525"/>
              <a:gd name="connsiteX24" fmla="*/ 2105025 w 2867025"/>
              <a:gd name="connsiteY24" fmla="*/ 1114425 h 2295525"/>
              <a:gd name="connsiteX25" fmla="*/ 2124075 w 2867025"/>
              <a:gd name="connsiteY25" fmla="*/ 1028700 h 2295525"/>
              <a:gd name="connsiteX26" fmla="*/ 2143125 w 2867025"/>
              <a:gd name="connsiteY26" fmla="*/ 971550 h 2295525"/>
              <a:gd name="connsiteX27" fmla="*/ 2171700 w 2867025"/>
              <a:gd name="connsiteY27" fmla="*/ 904875 h 2295525"/>
              <a:gd name="connsiteX28" fmla="*/ 2181225 w 2867025"/>
              <a:gd name="connsiteY28" fmla="*/ 838200 h 2295525"/>
              <a:gd name="connsiteX29" fmla="*/ 2190750 w 2867025"/>
              <a:gd name="connsiteY29" fmla="*/ 809625 h 2295525"/>
              <a:gd name="connsiteX30" fmla="*/ 2200275 w 2867025"/>
              <a:gd name="connsiteY30" fmla="*/ 571500 h 2295525"/>
              <a:gd name="connsiteX31" fmla="*/ 2238375 w 2867025"/>
              <a:gd name="connsiteY31" fmla="*/ 514350 h 2295525"/>
              <a:gd name="connsiteX32" fmla="*/ 2333625 w 2867025"/>
              <a:gd name="connsiteY32" fmla="*/ 438150 h 2295525"/>
              <a:gd name="connsiteX33" fmla="*/ 2362200 w 2867025"/>
              <a:gd name="connsiteY33" fmla="*/ 409575 h 2295525"/>
              <a:gd name="connsiteX34" fmla="*/ 2409825 w 2867025"/>
              <a:gd name="connsiteY34" fmla="*/ 400050 h 2295525"/>
              <a:gd name="connsiteX35" fmla="*/ 2438400 w 2867025"/>
              <a:gd name="connsiteY35" fmla="*/ 390525 h 2295525"/>
              <a:gd name="connsiteX36" fmla="*/ 2486025 w 2867025"/>
              <a:gd name="connsiteY36" fmla="*/ 381000 h 2295525"/>
              <a:gd name="connsiteX37" fmla="*/ 2686050 w 2867025"/>
              <a:gd name="connsiteY37" fmla="*/ 323850 h 2295525"/>
              <a:gd name="connsiteX38" fmla="*/ 2733675 w 2867025"/>
              <a:gd name="connsiteY38" fmla="*/ 219075 h 2295525"/>
              <a:gd name="connsiteX39" fmla="*/ 2847975 w 2867025"/>
              <a:gd name="connsiteY39" fmla="*/ 28575 h 2295525"/>
              <a:gd name="connsiteX40" fmla="*/ 2867025 w 2867025"/>
              <a:gd name="connsiteY40" fmla="*/ 0 h 2295525"/>
              <a:gd name="connsiteX0" fmla="*/ 0 w 2847975"/>
              <a:gd name="connsiteY0" fmla="*/ 2266950 h 2266950"/>
              <a:gd name="connsiteX1" fmla="*/ 790575 w 2847975"/>
              <a:gd name="connsiteY1" fmla="*/ 2266950 h 2266950"/>
              <a:gd name="connsiteX2" fmla="*/ 838200 w 2847975"/>
              <a:gd name="connsiteY2" fmla="*/ 2247900 h 2266950"/>
              <a:gd name="connsiteX3" fmla="*/ 914400 w 2847975"/>
              <a:gd name="connsiteY3" fmla="*/ 2209800 h 2266950"/>
              <a:gd name="connsiteX4" fmla="*/ 971550 w 2847975"/>
              <a:gd name="connsiteY4" fmla="*/ 2171700 h 2266950"/>
              <a:gd name="connsiteX5" fmla="*/ 1000125 w 2847975"/>
              <a:gd name="connsiteY5" fmla="*/ 2114550 h 2266950"/>
              <a:gd name="connsiteX6" fmla="*/ 1019175 w 2847975"/>
              <a:gd name="connsiteY6" fmla="*/ 2085975 h 2266950"/>
              <a:gd name="connsiteX7" fmla="*/ 1038225 w 2847975"/>
              <a:gd name="connsiteY7" fmla="*/ 2028825 h 2266950"/>
              <a:gd name="connsiteX8" fmla="*/ 1057275 w 2847975"/>
              <a:gd name="connsiteY8" fmla="*/ 1990725 h 2266950"/>
              <a:gd name="connsiteX9" fmla="*/ 1066800 w 2847975"/>
              <a:gd name="connsiteY9" fmla="*/ 1962150 h 2266950"/>
              <a:gd name="connsiteX10" fmla="*/ 1095375 w 2847975"/>
              <a:gd name="connsiteY10" fmla="*/ 1933575 h 2266950"/>
              <a:gd name="connsiteX11" fmla="*/ 1114425 w 2847975"/>
              <a:gd name="connsiteY11" fmla="*/ 1876425 h 2266950"/>
              <a:gd name="connsiteX12" fmla="*/ 1123950 w 2847975"/>
              <a:gd name="connsiteY12" fmla="*/ 1847850 h 2266950"/>
              <a:gd name="connsiteX13" fmla="*/ 1152525 w 2847975"/>
              <a:gd name="connsiteY13" fmla="*/ 1743075 h 2266950"/>
              <a:gd name="connsiteX14" fmla="*/ 1171575 w 2847975"/>
              <a:gd name="connsiteY14" fmla="*/ 1685925 h 2266950"/>
              <a:gd name="connsiteX15" fmla="*/ 1190625 w 2847975"/>
              <a:gd name="connsiteY15" fmla="*/ 1647825 h 2266950"/>
              <a:gd name="connsiteX16" fmla="*/ 1800225 w 2847975"/>
              <a:gd name="connsiteY16" fmla="*/ 1419225 h 2266950"/>
              <a:gd name="connsiteX17" fmla="*/ 1857375 w 2847975"/>
              <a:gd name="connsiteY17" fmla="*/ 1381125 h 2266950"/>
              <a:gd name="connsiteX18" fmla="*/ 1924050 w 2847975"/>
              <a:gd name="connsiteY18" fmla="*/ 1333500 h 2266950"/>
              <a:gd name="connsiteX19" fmla="*/ 1952625 w 2847975"/>
              <a:gd name="connsiteY19" fmla="*/ 1323975 h 2266950"/>
              <a:gd name="connsiteX20" fmla="*/ 1981200 w 2847975"/>
              <a:gd name="connsiteY20" fmla="*/ 1285875 h 2266950"/>
              <a:gd name="connsiteX21" fmla="*/ 2057400 w 2847975"/>
              <a:gd name="connsiteY21" fmla="*/ 1200150 h 2266950"/>
              <a:gd name="connsiteX22" fmla="*/ 2076450 w 2847975"/>
              <a:gd name="connsiteY22" fmla="*/ 1143000 h 2266950"/>
              <a:gd name="connsiteX23" fmla="*/ 2085975 w 2847975"/>
              <a:gd name="connsiteY23" fmla="*/ 1114425 h 2266950"/>
              <a:gd name="connsiteX24" fmla="*/ 2105025 w 2847975"/>
              <a:gd name="connsiteY24" fmla="*/ 1085850 h 2266950"/>
              <a:gd name="connsiteX25" fmla="*/ 2124075 w 2847975"/>
              <a:gd name="connsiteY25" fmla="*/ 1000125 h 2266950"/>
              <a:gd name="connsiteX26" fmla="*/ 2143125 w 2847975"/>
              <a:gd name="connsiteY26" fmla="*/ 942975 h 2266950"/>
              <a:gd name="connsiteX27" fmla="*/ 2171700 w 2847975"/>
              <a:gd name="connsiteY27" fmla="*/ 876300 h 2266950"/>
              <a:gd name="connsiteX28" fmla="*/ 2181225 w 2847975"/>
              <a:gd name="connsiteY28" fmla="*/ 809625 h 2266950"/>
              <a:gd name="connsiteX29" fmla="*/ 2190750 w 2847975"/>
              <a:gd name="connsiteY29" fmla="*/ 781050 h 2266950"/>
              <a:gd name="connsiteX30" fmla="*/ 2200275 w 2847975"/>
              <a:gd name="connsiteY30" fmla="*/ 542925 h 2266950"/>
              <a:gd name="connsiteX31" fmla="*/ 2238375 w 2847975"/>
              <a:gd name="connsiteY31" fmla="*/ 485775 h 2266950"/>
              <a:gd name="connsiteX32" fmla="*/ 2333625 w 2847975"/>
              <a:gd name="connsiteY32" fmla="*/ 409575 h 2266950"/>
              <a:gd name="connsiteX33" fmla="*/ 2362200 w 2847975"/>
              <a:gd name="connsiteY33" fmla="*/ 381000 h 2266950"/>
              <a:gd name="connsiteX34" fmla="*/ 2409825 w 2847975"/>
              <a:gd name="connsiteY34" fmla="*/ 371475 h 2266950"/>
              <a:gd name="connsiteX35" fmla="*/ 2438400 w 2847975"/>
              <a:gd name="connsiteY35" fmla="*/ 361950 h 2266950"/>
              <a:gd name="connsiteX36" fmla="*/ 2486025 w 2847975"/>
              <a:gd name="connsiteY36" fmla="*/ 352425 h 2266950"/>
              <a:gd name="connsiteX37" fmla="*/ 2686050 w 2847975"/>
              <a:gd name="connsiteY37" fmla="*/ 295275 h 2266950"/>
              <a:gd name="connsiteX38" fmla="*/ 2733675 w 2847975"/>
              <a:gd name="connsiteY38" fmla="*/ 190500 h 2266950"/>
              <a:gd name="connsiteX39" fmla="*/ 2847975 w 2847975"/>
              <a:gd name="connsiteY39" fmla="*/ 0 h 2266950"/>
              <a:gd name="connsiteX0" fmla="*/ 0 w 2733675"/>
              <a:gd name="connsiteY0" fmla="*/ 2076450 h 2076450"/>
              <a:gd name="connsiteX1" fmla="*/ 790575 w 2733675"/>
              <a:gd name="connsiteY1" fmla="*/ 2076450 h 2076450"/>
              <a:gd name="connsiteX2" fmla="*/ 838200 w 2733675"/>
              <a:gd name="connsiteY2" fmla="*/ 2057400 h 2076450"/>
              <a:gd name="connsiteX3" fmla="*/ 914400 w 2733675"/>
              <a:gd name="connsiteY3" fmla="*/ 2019300 h 2076450"/>
              <a:gd name="connsiteX4" fmla="*/ 971550 w 2733675"/>
              <a:gd name="connsiteY4" fmla="*/ 1981200 h 2076450"/>
              <a:gd name="connsiteX5" fmla="*/ 1000125 w 2733675"/>
              <a:gd name="connsiteY5" fmla="*/ 1924050 h 2076450"/>
              <a:gd name="connsiteX6" fmla="*/ 1019175 w 2733675"/>
              <a:gd name="connsiteY6" fmla="*/ 1895475 h 2076450"/>
              <a:gd name="connsiteX7" fmla="*/ 1038225 w 2733675"/>
              <a:gd name="connsiteY7" fmla="*/ 1838325 h 2076450"/>
              <a:gd name="connsiteX8" fmla="*/ 1057275 w 2733675"/>
              <a:gd name="connsiteY8" fmla="*/ 1800225 h 2076450"/>
              <a:gd name="connsiteX9" fmla="*/ 1066800 w 2733675"/>
              <a:gd name="connsiteY9" fmla="*/ 1771650 h 2076450"/>
              <a:gd name="connsiteX10" fmla="*/ 1095375 w 2733675"/>
              <a:gd name="connsiteY10" fmla="*/ 1743075 h 2076450"/>
              <a:gd name="connsiteX11" fmla="*/ 1114425 w 2733675"/>
              <a:gd name="connsiteY11" fmla="*/ 1685925 h 2076450"/>
              <a:gd name="connsiteX12" fmla="*/ 1123950 w 2733675"/>
              <a:gd name="connsiteY12" fmla="*/ 1657350 h 2076450"/>
              <a:gd name="connsiteX13" fmla="*/ 1152525 w 2733675"/>
              <a:gd name="connsiteY13" fmla="*/ 1552575 h 2076450"/>
              <a:gd name="connsiteX14" fmla="*/ 1171575 w 2733675"/>
              <a:gd name="connsiteY14" fmla="*/ 1495425 h 2076450"/>
              <a:gd name="connsiteX15" fmla="*/ 1190625 w 2733675"/>
              <a:gd name="connsiteY15" fmla="*/ 1457325 h 2076450"/>
              <a:gd name="connsiteX16" fmla="*/ 1800225 w 2733675"/>
              <a:gd name="connsiteY16" fmla="*/ 1228725 h 2076450"/>
              <a:gd name="connsiteX17" fmla="*/ 1857375 w 2733675"/>
              <a:gd name="connsiteY17" fmla="*/ 1190625 h 2076450"/>
              <a:gd name="connsiteX18" fmla="*/ 1924050 w 2733675"/>
              <a:gd name="connsiteY18" fmla="*/ 1143000 h 2076450"/>
              <a:gd name="connsiteX19" fmla="*/ 1952625 w 2733675"/>
              <a:gd name="connsiteY19" fmla="*/ 1133475 h 2076450"/>
              <a:gd name="connsiteX20" fmla="*/ 1981200 w 2733675"/>
              <a:gd name="connsiteY20" fmla="*/ 1095375 h 2076450"/>
              <a:gd name="connsiteX21" fmla="*/ 2057400 w 2733675"/>
              <a:gd name="connsiteY21" fmla="*/ 1009650 h 2076450"/>
              <a:gd name="connsiteX22" fmla="*/ 2076450 w 2733675"/>
              <a:gd name="connsiteY22" fmla="*/ 952500 h 2076450"/>
              <a:gd name="connsiteX23" fmla="*/ 2085975 w 2733675"/>
              <a:gd name="connsiteY23" fmla="*/ 923925 h 2076450"/>
              <a:gd name="connsiteX24" fmla="*/ 2105025 w 2733675"/>
              <a:gd name="connsiteY24" fmla="*/ 895350 h 2076450"/>
              <a:gd name="connsiteX25" fmla="*/ 2124075 w 2733675"/>
              <a:gd name="connsiteY25" fmla="*/ 809625 h 2076450"/>
              <a:gd name="connsiteX26" fmla="*/ 2143125 w 2733675"/>
              <a:gd name="connsiteY26" fmla="*/ 752475 h 2076450"/>
              <a:gd name="connsiteX27" fmla="*/ 2171700 w 2733675"/>
              <a:gd name="connsiteY27" fmla="*/ 685800 h 2076450"/>
              <a:gd name="connsiteX28" fmla="*/ 2181225 w 2733675"/>
              <a:gd name="connsiteY28" fmla="*/ 619125 h 2076450"/>
              <a:gd name="connsiteX29" fmla="*/ 2190750 w 2733675"/>
              <a:gd name="connsiteY29" fmla="*/ 590550 h 2076450"/>
              <a:gd name="connsiteX30" fmla="*/ 2200275 w 2733675"/>
              <a:gd name="connsiteY30" fmla="*/ 352425 h 2076450"/>
              <a:gd name="connsiteX31" fmla="*/ 2238375 w 2733675"/>
              <a:gd name="connsiteY31" fmla="*/ 295275 h 2076450"/>
              <a:gd name="connsiteX32" fmla="*/ 2333625 w 2733675"/>
              <a:gd name="connsiteY32" fmla="*/ 219075 h 2076450"/>
              <a:gd name="connsiteX33" fmla="*/ 2362200 w 2733675"/>
              <a:gd name="connsiteY33" fmla="*/ 190500 h 2076450"/>
              <a:gd name="connsiteX34" fmla="*/ 2409825 w 2733675"/>
              <a:gd name="connsiteY34" fmla="*/ 180975 h 2076450"/>
              <a:gd name="connsiteX35" fmla="*/ 2438400 w 2733675"/>
              <a:gd name="connsiteY35" fmla="*/ 171450 h 2076450"/>
              <a:gd name="connsiteX36" fmla="*/ 2486025 w 2733675"/>
              <a:gd name="connsiteY36" fmla="*/ 161925 h 2076450"/>
              <a:gd name="connsiteX37" fmla="*/ 2686050 w 2733675"/>
              <a:gd name="connsiteY37" fmla="*/ 104775 h 2076450"/>
              <a:gd name="connsiteX38" fmla="*/ 2733675 w 2733675"/>
              <a:gd name="connsiteY38" fmla="*/ 0 h 2076450"/>
              <a:gd name="connsiteX0" fmla="*/ 0 w 2686050"/>
              <a:gd name="connsiteY0" fmla="*/ 1971675 h 1971675"/>
              <a:gd name="connsiteX1" fmla="*/ 790575 w 2686050"/>
              <a:gd name="connsiteY1" fmla="*/ 1971675 h 1971675"/>
              <a:gd name="connsiteX2" fmla="*/ 838200 w 2686050"/>
              <a:gd name="connsiteY2" fmla="*/ 1952625 h 1971675"/>
              <a:gd name="connsiteX3" fmla="*/ 914400 w 2686050"/>
              <a:gd name="connsiteY3" fmla="*/ 1914525 h 1971675"/>
              <a:gd name="connsiteX4" fmla="*/ 971550 w 2686050"/>
              <a:gd name="connsiteY4" fmla="*/ 1876425 h 1971675"/>
              <a:gd name="connsiteX5" fmla="*/ 1000125 w 2686050"/>
              <a:gd name="connsiteY5" fmla="*/ 1819275 h 1971675"/>
              <a:gd name="connsiteX6" fmla="*/ 1019175 w 2686050"/>
              <a:gd name="connsiteY6" fmla="*/ 1790700 h 1971675"/>
              <a:gd name="connsiteX7" fmla="*/ 1038225 w 2686050"/>
              <a:gd name="connsiteY7" fmla="*/ 1733550 h 1971675"/>
              <a:gd name="connsiteX8" fmla="*/ 1057275 w 2686050"/>
              <a:gd name="connsiteY8" fmla="*/ 1695450 h 1971675"/>
              <a:gd name="connsiteX9" fmla="*/ 1066800 w 2686050"/>
              <a:gd name="connsiteY9" fmla="*/ 1666875 h 1971675"/>
              <a:gd name="connsiteX10" fmla="*/ 1095375 w 2686050"/>
              <a:gd name="connsiteY10" fmla="*/ 1638300 h 1971675"/>
              <a:gd name="connsiteX11" fmla="*/ 1114425 w 2686050"/>
              <a:gd name="connsiteY11" fmla="*/ 1581150 h 1971675"/>
              <a:gd name="connsiteX12" fmla="*/ 1123950 w 2686050"/>
              <a:gd name="connsiteY12" fmla="*/ 1552575 h 1971675"/>
              <a:gd name="connsiteX13" fmla="*/ 1152525 w 2686050"/>
              <a:gd name="connsiteY13" fmla="*/ 1447800 h 1971675"/>
              <a:gd name="connsiteX14" fmla="*/ 1171575 w 2686050"/>
              <a:gd name="connsiteY14" fmla="*/ 1390650 h 1971675"/>
              <a:gd name="connsiteX15" fmla="*/ 1190625 w 2686050"/>
              <a:gd name="connsiteY15" fmla="*/ 1352550 h 1971675"/>
              <a:gd name="connsiteX16" fmla="*/ 1800225 w 2686050"/>
              <a:gd name="connsiteY16" fmla="*/ 1123950 h 1971675"/>
              <a:gd name="connsiteX17" fmla="*/ 1857375 w 2686050"/>
              <a:gd name="connsiteY17" fmla="*/ 1085850 h 1971675"/>
              <a:gd name="connsiteX18" fmla="*/ 1924050 w 2686050"/>
              <a:gd name="connsiteY18" fmla="*/ 1038225 h 1971675"/>
              <a:gd name="connsiteX19" fmla="*/ 1952625 w 2686050"/>
              <a:gd name="connsiteY19" fmla="*/ 1028700 h 1971675"/>
              <a:gd name="connsiteX20" fmla="*/ 1981200 w 2686050"/>
              <a:gd name="connsiteY20" fmla="*/ 990600 h 1971675"/>
              <a:gd name="connsiteX21" fmla="*/ 2057400 w 2686050"/>
              <a:gd name="connsiteY21" fmla="*/ 904875 h 1971675"/>
              <a:gd name="connsiteX22" fmla="*/ 2076450 w 2686050"/>
              <a:gd name="connsiteY22" fmla="*/ 847725 h 1971675"/>
              <a:gd name="connsiteX23" fmla="*/ 2085975 w 2686050"/>
              <a:gd name="connsiteY23" fmla="*/ 819150 h 1971675"/>
              <a:gd name="connsiteX24" fmla="*/ 2105025 w 2686050"/>
              <a:gd name="connsiteY24" fmla="*/ 790575 h 1971675"/>
              <a:gd name="connsiteX25" fmla="*/ 2124075 w 2686050"/>
              <a:gd name="connsiteY25" fmla="*/ 704850 h 1971675"/>
              <a:gd name="connsiteX26" fmla="*/ 2143125 w 2686050"/>
              <a:gd name="connsiteY26" fmla="*/ 647700 h 1971675"/>
              <a:gd name="connsiteX27" fmla="*/ 2171700 w 2686050"/>
              <a:gd name="connsiteY27" fmla="*/ 581025 h 1971675"/>
              <a:gd name="connsiteX28" fmla="*/ 2181225 w 2686050"/>
              <a:gd name="connsiteY28" fmla="*/ 514350 h 1971675"/>
              <a:gd name="connsiteX29" fmla="*/ 2190750 w 2686050"/>
              <a:gd name="connsiteY29" fmla="*/ 485775 h 1971675"/>
              <a:gd name="connsiteX30" fmla="*/ 2200275 w 2686050"/>
              <a:gd name="connsiteY30" fmla="*/ 247650 h 1971675"/>
              <a:gd name="connsiteX31" fmla="*/ 2238375 w 2686050"/>
              <a:gd name="connsiteY31" fmla="*/ 190500 h 1971675"/>
              <a:gd name="connsiteX32" fmla="*/ 2333625 w 2686050"/>
              <a:gd name="connsiteY32" fmla="*/ 114300 h 1971675"/>
              <a:gd name="connsiteX33" fmla="*/ 2362200 w 2686050"/>
              <a:gd name="connsiteY33" fmla="*/ 85725 h 1971675"/>
              <a:gd name="connsiteX34" fmla="*/ 2409825 w 2686050"/>
              <a:gd name="connsiteY34" fmla="*/ 76200 h 1971675"/>
              <a:gd name="connsiteX35" fmla="*/ 2438400 w 2686050"/>
              <a:gd name="connsiteY35" fmla="*/ 66675 h 1971675"/>
              <a:gd name="connsiteX36" fmla="*/ 2486025 w 2686050"/>
              <a:gd name="connsiteY36" fmla="*/ 57150 h 1971675"/>
              <a:gd name="connsiteX37" fmla="*/ 2686050 w 2686050"/>
              <a:gd name="connsiteY37" fmla="*/ 0 h 1971675"/>
              <a:gd name="connsiteX0" fmla="*/ 0 w 2486025"/>
              <a:gd name="connsiteY0" fmla="*/ 1914525 h 1914525"/>
              <a:gd name="connsiteX1" fmla="*/ 790575 w 2486025"/>
              <a:gd name="connsiteY1" fmla="*/ 1914525 h 1914525"/>
              <a:gd name="connsiteX2" fmla="*/ 838200 w 2486025"/>
              <a:gd name="connsiteY2" fmla="*/ 1895475 h 1914525"/>
              <a:gd name="connsiteX3" fmla="*/ 914400 w 2486025"/>
              <a:gd name="connsiteY3" fmla="*/ 1857375 h 1914525"/>
              <a:gd name="connsiteX4" fmla="*/ 971550 w 2486025"/>
              <a:gd name="connsiteY4" fmla="*/ 1819275 h 1914525"/>
              <a:gd name="connsiteX5" fmla="*/ 1000125 w 2486025"/>
              <a:gd name="connsiteY5" fmla="*/ 1762125 h 1914525"/>
              <a:gd name="connsiteX6" fmla="*/ 1019175 w 2486025"/>
              <a:gd name="connsiteY6" fmla="*/ 1733550 h 1914525"/>
              <a:gd name="connsiteX7" fmla="*/ 1038225 w 2486025"/>
              <a:gd name="connsiteY7" fmla="*/ 1676400 h 1914525"/>
              <a:gd name="connsiteX8" fmla="*/ 1057275 w 2486025"/>
              <a:gd name="connsiteY8" fmla="*/ 1638300 h 1914525"/>
              <a:gd name="connsiteX9" fmla="*/ 1066800 w 2486025"/>
              <a:gd name="connsiteY9" fmla="*/ 1609725 h 1914525"/>
              <a:gd name="connsiteX10" fmla="*/ 1095375 w 2486025"/>
              <a:gd name="connsiteY10" fmla="*/ 1581150 h 1914525"/>
              <a:gd name="connsiteX11" fmla="*/ 1114425 w 2486025"/>
              <a:gd name="connsiteY11" fmla="*/ 1524000 h 1914525"/>
              <a:gd name="connsiteX12" fmla="*/ 1123950 w 2486025"/>
              <a:gd name="connsiteY12" fmla="*/ 1495425 h 1914525"/>
              <a:gd name="connsiteX13" fmla="*/ 1152525 w 2486025"/>
              <a:gd name="connsiteY13" fmla="*/ 1390650 h 1914525"/>
              <a:gd name="connsiteX14" fmla="*/ 1171575 w 2486025"/>
              <a:gd name="connsiteY14" fmla="*/ 1333500 h 1914525"/>
              <a:gd name="connsiteX15" fmla="*/ 1190625 w 2486025"/>
              <a:gd name="connsiteY15" fmla="*/ 1295400 h 1914525"/>
              <a:gd name="connsiteX16" fmla="*/ 1800225 w 2486025"/>
              <a:gd name="connsiteY16" fmla="*/ 1066800 h 1914525"/>
              <a:gd name="connsiteX17" fmla="*/ 1857375 w 2486025"/>
              <a:gd name="connsiteY17" fmla="*/ 1028700 h 1914525"/>
              <a:gd name="connsiteX18" fmla="*/ 1924050 w 2486025"/>
              <a:gd name="connsiteY18" fmla="*/ 981075 h 1914525"/>
              <a:gd name="connsiteX19" fmla="*/ 1952625 w 2486025"/>
              <a:gd name="connsiteY19" fmla="*/ 971550 h 1914525"/>
              <a:gd name="connsiteX20" fmla="*/ 1981200 w 2486025"/>
              <a:gd name="connsiteY20" fmla="*/ 933450 h 1914525"/>
              <a:gd name="connsiteX21" fmla="*/ 2057400 w 2486025"/>
              <a:gd name="connsiteY21" fmla="*/ 847725 h 1914525"/>
              <a:gd name="connsiteX22" fmla="*/ 2076450 w 2486025"/>
              <a:gd name="connsiteY22" fmla="*/ 790575 h 1914525"/>
              <a:gd name="connsiteX23" fmla="*/ 2085975 w 2486025"/>
              <a:gd name="connsiteY23" fmla="*/ 762000 h 1914525"/>
              <a:gd name="connsiteX24" fmla="*/ 2105025 w 2486025"/>
              <a:gd name="connsiteY24" fmla="*/ 733425 h 1914525"/>
              <a:gd name="connsiteX25" fmla="*/ 2124075 w 2486025"/>
              <a:gd name="connsiteY25" fmla="*/ 647700 h 1914525"/>
              <a:gd name="connsiteX26" fmla="*/ 2143125 w 2486025"/>
              <a:gd name="connsiteY26" fmla="*/ 590550 h 1914525"/>
              <a:gd name="connsiteX27" fmla="*/ 2171700 w 2486025"/>
              <a:gd name="connsiteY27" fmla="*/ 523875 h 1914525"/>
              <a:gd name="connsiteX28" fmla="*/ 2181225 w 2486025"/>
              <a:gd name="connsiteY28" fmla="*/ 457200 h 1914525"/>
              <a:gd name="connsiteX29" fmla="*/ 2190750 w 2486025"/>
              <a:gd name="connsiteY29" fmla="*/ 428625 h 1914525"/>
              <a:gd name="connsiteX30" fmla="*/ 2200275 w 2486025"/>
              <a:gd name="connsiteY30" fmla="*/ 190500 h 1914525"/>
              <a:gd name="connsiteX31" fmla="*/ 2238375 w 2486025"/>
              <a:gd name="connsiteY31" fmla="*/ 133350 h 1914525"/>
              <a:gd name="connsiteX32" fmla="*/ 2333625 w 2486025"/>
              <a:gd name="connsiteY32" fmla="*/ 57150 h 1914525"/>
              <a:gd name="connsiteX33" fmla="*/ 2362200 w 2486025"/>
              <a:gd name="connsiteY33" fmla="*/ 28575 h 1914525"/>
              <a:gd name="connsiteX34" fmla="*/ 2409825 w 2486025"/>
              <a:gd name="connsiteY34" fmla="*/ 19050 h 1914525"/>
              <a:gd name="connsiteX35" fmla="*/ 2438400 w 2486025"/>
              <a:gd name="connsiteY35" fmla="*/ 9525 h 1914525"/>
              <a:gd name="connsiteX36" fmla="*/ 2486025 w 2486025"/>
              <a:gd name="connsiteY36" fmla="*/ 0 h 1914525"/>
              <a:gd name="connsiteX0" fmla="*/ 0 w 2486025"/>
              <a:gd name="connsiteY0" fmla="*/ 1914525 h 1914525"/>
              <a:gd name="connsiteX1" fmla="*/ 790575 w 2486025"/>
              <a:gd name="connsiteY1" fmla="*/ 1914525 h 1914525"/>
              <a:gd name="connsiteX2" fmla="*/ 838200 w 2486025"/>
              <a:gd name="connsiteY2" fmla="*/ 1895475 h 1914525"/>
              <a:gd name="connsiteX3" fmla="*/ 914400 w 2486025"/>
              <a:gd name="connsiteY3" fmla="*/ 1857375 h 1914525"/>
              <a:gd name="connsiteX4" fmla="*/ 971550 w 2486025"/>
              <a:gd name="connsiteY4" fmla="*/ 1819275 h 1914525"/>
              <a:gd name="connsiteX5" fmla="*/ 1000125 w 2486025"/>
              <a:gd name="connsiteY5" fmla="*/ 1762125 h 1914525"/>
              <a:gd name="connsiteX6" fmla="*/ 1019175 w 2486025"/>
              <a:gd name="connsiteY6" fmla="*/ 1733550 h 1914525"/>
              <a:gd name="connsiteX7" fmla="*/ 1038225 w 2486025"/>
              <a:gd name="connsiteY7" fmla="*/ 1676400 h 1914525"/>
              <a:gd name="connsiteX8" fmla="*/ 1057275 w 2486025"/>
              <a:gd name="connsiteY8" fmla="*/ 1638300 h 1914525"/>
              <a:gd name="connsiteX9" fmla="*/ 1066800 w 2486025"/>
              <a:gd name="connsiteY9" fmla="*/ 1609725 h 1914525"/>
              <a:gd name="connsiteX10" fmla="*/ 1095375 w 2486025"/>
              <a:gd name="connsiteY10" fmla="*/ 1581150 h 1914525"/>
              <a:gd name="connsiteX11" fmla="*/ 1114425 w 2486025"/>
              <a:gd name="connsiteY11" fmla="*/ 1524000 h 1914525"/>
              <a:gd name="connsiteX12" fmla="*/ 1123950 w 2486025"/>
              <a:gd name="connsiteY12" fmla="*/ 1495425 h 1914525"/>
              <a:gd name="connsiteX13" fmla="*/ 1152525 w 2486025"/>
              <a:gd name="connsiteY13" fmla="*/ 1390650 h 1914525"/>
              <a:gd name="connsiteX14" fmla="*/ 1171575 w 2486025"/>
              <a:gd name="connsiteY14" fmla="*/ 1333500 h 1914525"/>
              <a:gd name="connsiteX15" fmla="*/ 1190625 w 2486025"/>
              <a:gd name="connsiteY15" fmla="*/ 1295400 h 1914525"/>
              <a:gd name="connsiteX16" fmla="*/ 1800225 w 2486025"/>
              <a:gd name="connsiteY16" fmla="*/ 1066800 h 1914525"/>
              <a:gd name="connsiteX17" fmla="*/ 1857375 w 2486025"/>
              <a:gd name="connsiteY17" fmla="*/ 1028700 h 1914525"/>
              <a:gd name="connsiteX18" fmla="*/ 1924050 w 2486025"/>
              <a:gd name="connsiteY18" fmla="*/ 981075 h 1914525"/>
              <a:gd name="connsiteX19" fmla="*/ 1952625 w 2486025"/>
              <a:gd name="connsiteY19" fmla="*/ 971550 h 1914525"/>
              <a:gd name="connsiteX20" fmla="*/ 1981200 w 2486025"/>
              <a:gd name="connsiteY20" fmla="*/ 933450 h 1914525"/>
              <a:gd name="connsiteX21" fmla="*/ 2057400 w 2486025"/>
              <a:gd name="connsiteY21" fmla="*/ 847725 h 1914525"/>
              <a:gd name="connsiteX22" fmla="*/ 2076450 w 2486025"/>
              <a:gd name="connsiteY22" fmla="*/ 790575 h 1914525"/>
              <a:gd name="connsiteX23" fmla="*/ 2085975 w 2486025"/>
              <a:gd name="connsiteY23" fmla="*/ 762000 h 1914525"/>
              <a:gd name="connsiteX24" fmla="*/ 2105025 w 2486025"/>
              <a:gd name="connsiteY24" fmla="*/ 733425 h 1914525"/>
              <a:gd name="connsiteX25" fmla="*/ 2124075 w 2486025"/>
              <a:gd name="connsiteY25" fmla="*/ 647700 h 1914525"/>
              <a:gd name="connsiteX26" fmla="*/ 2143125 w 2486025"/>
              <a:gd name="connsiteY26" fmla="*/ 590550 h 1914525"/>
              <a:gd name="connsiteX27" fmla="*/ 2171700 w 2486025"/>
              <a:gd name="connsiteY27" fmla="*/ 523875 h 1914525"/>
              <a:gd name="connsiteX28" fmla="*/ 2181225 w 2486025"/>
              <a:gd name="connsiteY28" fmla="*/ 457200 h 1914525"/>
              <a:gd name="connsiteX29" fmla="*/ 2190750 w 2486025"/>
              <a:gd name="connsiteY29" fmla="*/ 428625 h 1914525"/>
              <a:gd name="connsiteX30" fmla="*/ 2200275 w 2486025"/>
              <a:gd name="connsiteY30" fmla="*/ 190500 h 1914525"/>
              <a:gd name="connsiteX31" fmla="*/ 2238375 w 2486025"/>
              <a:gd name="connsiteY31" fmla="*/ 133350 h 1914525"/>
              <a:gd name="connsiteX32" fmla="*/ 2333625 w 2486025"/>
              <a:gd name="connsiteY32" fmla="*/ 57150 h 1914525"/>
              <a:gd name="connsiteX33" fmla="*/ 2362200 w 2486025"/>
              <a:gd name="connsiteY33" fmla="*/ 28575 h 1914525"/>
              <a:gd name="connsiteX34" fmla="*/ 2409825 w 2486025"/>
              <a:gd name="connsiteY34" fmla="*/ 19050 h 1914525"/>
              <a:gd name="connsiteX35" fmla="*/ 2486025 w 2486025"/>
              <a:gd name="connsiteY35" fmla="*/ 0 h 1914525"/>
              <a:gd name="connsiteX0" fmla="*/ 0 w 2486025"/>
              <a:gd name="connsiteY0" fmla="*/ 1914525 h 1914525"/>
              <a:gd name="connsiteX1" fmla="*/ 790575 w 2486025"/>
              <a:gd name="connsiteY1" fmla="*/ 1914525 h 1914525"/>
              <a:gd name="connsiteX2" fmla="*/ 838200 w 2486025"/>
              <a:gd name="connsiteY2" fmla="*/ 1895475 h 1914525"/>
              <a:gd name="connsiteX3" fmla="*/ 914400 w 2486025"/>
              <a:gd name="connsiteY3" fmla="*/ 1857375 h 1914525"/>
              <a:gd name="connsiteX4" fmla="*/ 971550 w 2486025"/>
              <a:gd name="connsiteY4" fmla="*/ 1819275 h 1914525"/>
              <a:gd name="connsiteX5" fmla="*/ 1000125 w 2486025"/>
              <a:gd name="connsiteY5" fmla="*/ 1762125 h 1914525"/>
              <a:gd name="connsiteX6" fmla="*/ 1019175 w 2486025"/>
              <a:gd name="connsiteY6" fmla="*/ 1733550 h 1914525"/>
              <a:gd name="connsiteX7" fmla="*/ 1038225 w 2486025"/>
              <a:gd name="connsiteY7" fmla="*/ 1676400 h 1914525"/>
              <a:gd name="connsiteX8" fmla="*/ 1057275 w 2486025"/>
              <a:gd name="connsiteY8" fmla="*/ 1638300 h 1914525"/>
              <a:gd name="connsiteX9" fmla="*/ 1066800 w 2486025"/>
              <a:gd name="connsiteY9" fmla="*/ 1609725 h 1914525"/>
              <a:gd name="connsiteX10" fmla="*/ 1095375 w 2486025"/>
              <a:gd name="connsiteY10" fmla="*/ 1581150 h 1914525"/>
              <a:gd name="connsiteX11" fmla="*/ 1114425 w 2486025"/>
              <a:gd name="connsiteY11" fmla="*/ 1524000 h 1914525"/>
              <a:gd name="connsiteX12" fmla="*/ 1123950 w 2486025"/>
              <a:gd name="connsiteY12" fmla="*/ 1495425 h 1914525"/>
              <a:gd name="connsiteX13" fmla="*/ 1152525 w 2486025"/>
              <a:gd name="connsiteY13" fmla="*/ 1390650 h 1914525"/>
              <a:gd name="connsiteX14" fmla="*/ 1171575 w 2486025"/>
              <a:gd name="connsiteY14" fmla="*/ 1333500 h 1914525"/>
              <a:gd name="connsiteX15" fmla="*/ 1190625 w 2486025"/>
              <a:gd name="connsiteY15" fmla="*/ 1295400 h 1914525"/>
              <a:gd name="connsiteX16" fmla="*/ 1800225 w 2486025"/>
              <a:gd name="connsiteY16" fmla="*/ 1066800 h 1914525"/>
              <a:gd name="connsiteX17" fmla="*/ 1857375 w 2486025"/>
              <a:gd name="connsiteY17" fmla="*/ 1028700 h 1914525"/>
              <a:gd name="connsiteX18" fmla="*/ 1924050 w 2486025"/>
              <a:gd name="connsiteY18" fmla="*/ 981075 h 1914525"/>
              <a:gd name="connsiteX19" fmla="*/ 1952625 w 2486025"/>
              <a:gd name="connsiteY19" fmla="*/ 971550 h 1914525"/>
              <a:gd name="connsiteX20" fmla="*/ 1981200 w 2486025"/>
              <a:gd name="connsiteY20" fmla="*/ 933450 h 1914525"/>
              <a:gd name="connsiteX21" fmla="*/ 2057400 w 2486025"/>
              <a:gd name="connsiteY21" fmla="*/ 847725 h 1914525"/>
              <a:gd name="connsiteX22" fmla="*/ 2076450 w 2486025"/>
              <a:gd name="connsiteY22" fmla="*/ 790575 h 1914525"/>
              <a:gd name="connsiteX23" fmla="*/ 2085975 w 2486025"/>
              <a:gd name="connsiteY23" fmla="*/ 762000 h 1914525"/>
              <a:gd name="connsiteX24" fmla="*/ 2105025 w 2486025"/>
              <a:gd name="connsiteY24" fmla="*/ 733425 h 1914525"/>
              <a:gd name="connsiteX25" fmla="*/ 2124075 w 2486025"/>
              <a:gd name="connsiteY25" fmla="*/ 647700 h 1914525"/>
              <a:gd name="connsiteX26" fmla="*/ 2143125 w 2486025"/>
              <a:gd name="connsiteY26" fmla="*/ 590550 h 1914525"/>
              <a:gd name="connsiteX27" fmla="*/ 2171700 w 2486025"/>
              <a:gd name="connsiteY27" fmla="*/ 523875 h 1914525"/>
              <a:gd name="connsiteX28" fmla="*/ 2181225 w 2486025"/>
              <a:gd name="connsiteY28" fmla="*/ 457200 h 1914525"/>
              <a:gd name="connsiteX29" fmla="*/ 2190750 w 2486025"/>
              <a:gd name="connsiteY29" fmla="*/ 428625 h 1914525"/>
              <a:gd name="connsiteX30" fmla="*/ 2200275 w 2486025"/>
              <a:gd name="connsiteY30" fmla="*/ 190500 h 1914525"/>
              <a:gd name="connsiteX31" fmla="*/ 2238375 w 2486025"/>
              <a:gd name="connsiteY31" fmla="*/ 133350 h 1914525"/>
              <a:gd name="connsiteX32" fmla="*/ 2333625 w 2486025"/>
              <a:gd name="connsiteY32" fmla="*/ 57150 h 1914525"/>
              <a:gd name="connsiteX33" fmla="*/ 2362200 w 2486025"/>
              <a:gd name="connsiteY33" fmla="*/ 28575 h 1914525"/>
              <a:gd name="connsiteX34" fmla="*/ 2486025 w 2486025"/>
              <a:gd name="connsiteY34" fmla="*/ 0 h 1914525"/>
              <a:gd name="connsiteX0" fmla="*/ 0 w 2486025"/>
              <a:gd name="connsiteY0" fmla="*/ 1914525 h 1914525"/>
              <a:gd name="connsiteX1" fmla="*/ 790575 w 2486025"/>
              <a:gd name="connsiteY1" fmla="*/ 1914525 h 1914525"/>
              <a:gd name="connsiteX2" fmla="*/ 838200 w 2486025"/>
              <a:gd name="connsiteY2" fmla="*/ 1895475 h 1914525"/>
              <a:gd name="connsiteX3" fmla="*/ 914400 w 2486025"/>
              <a:gd name="connsiteY3" fmla="*/ 1857375 h 1914525"/>
              <a:gd name="connsiteX4" fmla="*/ 971550 w 2486025"/>
              <a:gd name="connsiteY4" fmla="*/ 1819275 h 1914525"/>
              <a:gd name="connsiteX5" fmla="*/ 1000125 w 2486025"/>
              <a:gd name="connsiteY5" fmla="*/ 1762125 h 1914525"/>
              <a:gd name="connsiteX6" fmla="*/ 1019175 w 2486025"/>
              <a:gd name="connsiteY6" fmla="*/ 1733550 h 1914525"/>
              <a:gd name="connsiteX7" fmla="*/ 1038225 w 2486025"/>
              <a:gd name="connsiteY7" fmla="*/ 1676400 h 1914525"/>
              <a:gd name="connsiteX8" fmla="*/ 1057275 w 2486025"/>
              <a:gd name="connsiteY8" fmla="*/ 1638300 h 1914525"/>
              <a:gd name="connsiteX9" fmla="*/ 1066800 w 2486025"/>
              <a:gd name="connsiteY9" fmla="*/ 1609725 h 1914525"/>
              <a:gd name="connsiteX10" fmla="*/ 1095375 w 2486025"/>
              <a:gd name="connsiteY10" fmla="*/ 1581150 h 1914525"/>
              <a:gd name="connsiteX11" fmla="*/ 1114425 w 2486025"/>
              <a:gd name="connsiteY11" fmla="*/ 1524000 h 1914525"/>
              <a:gd name="connsiteX12" fmla="*/ 1123950 w 2486025"/>
              <a:gd name="connsiteY12" fmla="*/ 1495425 h 1914525"/>
              <a:gd name="connsiteX13" fmla="*/ 1152525 w 2486025"/>
              <a:gd name="connsiteY13" fmla="*/ 1390650 h 1914525"/>
              <a:gd name="connsiteX14" fmla="*/ 1171575 w 2486025"/>
              <a:gd name="connsiteY14" fmla="*/ 1333500 h 1914525"/>
              <a:gd name="connsiteX15" fmla="*/ 1190625 w 2486025"/>
              <a:gd name="connsiteY15" fmla="*/ 1295400 h 1914525"/>
              <a:gd name="connsiteX16" fmla="*/ 1800225 w 2486025"/>
              <a:gd name="connsiteY16" fmla="*/ 1066800 h 1914525"/>
              <a:gd name="connsiteX17" fmla="*/ 1857375 w 2486025"/>
              <a:gd name="connsiteY17" fmla="*/ 1028700 h 1914525"/>
              <a:gd name="connsiteX18" fmla="*/ 1924050 w 2486025"/>
              <a:gd name="connsiteY18" fmla="*/ 981075 h 1914525"/>
              <a:gd name="connsiteX19" fmla="*/ 1952625 w 2486025"/>
              <a:gd name="connsiteY19" fmla="*/ 971550 h 1914525"/>
              <a:gd name="connsiteX20" fmla="*/ 1981200 w 2486025"/>
              <a:gd name="connsiteY20" fmla="*/ 933450 h 1914525"/>
              <a:gd name="connsiteX21" fmla="*/ 2057400 w 2486025"/>
              <a:gd name="connsiteY21" fmla="*/ 847725 h 1914525"/>
              <a:gd name="connsiteX22" fmla="*/ 2076450 w 2486025"/>
              <a:gd name="connsiteY22" fmla="*/ 790575 h 1914525"/>
              <a:gd name="connsiteX23" fmla="*/ 2085975 w 2486025"/>
              <a:gd name="connsiteY23" fmla="*/ 762000 h 1914525"/>
              <a:gd name="connsiteX24" fmla="*/ 2105025 w 2486025"/>
              <a:gd name="connsiteY24" fmla="*/ 733425 h 1914525"/>
              <a:gd name="connsiteX25" fmla="*/ 2124075 w 2486025"/>
              <a:gd name="connsiteY25" fmla="*/ 647700 h 1914525"/>
              <a:gd name="connsiteX26" fmla="*/ 2143125 w 2486025"/>
              <a:gd name="connsiteY26" fmla="*/ 590550 h 1914525"/>
              <a:gd name="connsiteX27" fmla="*/ 2171700 w 2486025"/>
              <a:gd name="connsiteY27" fmla="*/ 523875 h 1914525"/>
              <a:gd name="connsiteX28" fmla="*/ 2181225 w 2486025"/>
              <a:gd name="connsiteY28" fmla="*/ 457200 h 1914525"/>
              <a:gd name="connsiteX29" fmla="*/ 2190750 w 2486025"/>
              <a:gd name="connsiteY29" fmla="*/ 428625 h 1914525"/>
              <a:gd name="connsiteX30" fmla="*/ 2200275 w 2486025"/>
              <a:gd name="connsiteY30" fmla="*/ 190500 h 1914525"/>
              <a:gd name="connsiteX31" fmla="*/ 2238375 w 2486025"/>
              <a:gd name="connsiteY31" fmla="*/ 133350 h 1914525"/>
              <a:gd name="connsiteX32" fmla="*/ 2333625 w 2486025"/>
              <a:gd name="connsiteY32" fmla="*/ 57150 h 1914525"/>
              <a:gd name="connsiteX33" fmla="*/ 2486025 w 2486025"/>
              <a:gd name="connsiteY33" fmla="*/ 0 h 1914525"/>
              <a:gd name="connsiteX0" fmla="*/ 0 w 2486025"/>
              <a:gd name="connsiteY0" fmla="*/ 1914525 h 1914525"/>
              <a:gd name="connsiteX1" fmla="*/ 790575 w 2486025"/>
              <a:gd name="connsiteY1" fmla="*/ 1914525 h 1914525"/>
              <a:gd name="connsiteX2" fmla="*/ 838200 w 2486025"/>
              <a:gd name="connsiteY2" fmla="*/ 1895475 h 1914525"/>
              <a:gd name="connsiteX3" fmla="*/ 914400 w 2486025"/>
              <a:gd name="connsiteY3" fmla="*/ 1857375 h 1914525"/>
              <a:gd name="connsiteX4" fmla="*/ 971550 w 2486025"/>
              <a:gd name="connsiteY4" fmla="*/ 1819275 h 1914525"/>
              <a:gd name="connsiteX5" fmla="*/ 1000125 w 2486025"/>
              <a:gd name="connsiteY5" fmla="*/ 1762125 h 1914525"/>
              <a:gd name="connsiteX6" fmla="*/ 1019175 w 2486025"/>
              <a:gd name="connsiteY6" fmla="*/ 1733550 h 1914525"/>
              <a:gd name="connsiteX7" fmla="*/ 1038225 w 2486025"/>
              <a:gd name="connsiteY7" fmla="*/ 1676400 h 1914525"/>
              <a:gd name="connsiteX8" fmla="*/ 1057275 w 2486025"/>
              <a:gd name="connsiteY8" fmla="*/ 1638300 h 1914525"/>
              <a:gd name="connsiteX9" fmla="*/ 1066800 w 2486025"/>
              <a:gd name="connsiteY9" fmla="*/ 1609725 h 1914525"/>
              <a:gd name="connsiteX10" fmla="*/ 1095375 w 2486025"/>
              <a:gd name="connsiteY10" fmla="*/ 1581150 h 1914525"/>
              <a:gd name="connsiteX11" fmla="*/ 1114425 w 2486025"/>
              <a:gd name="connsiteY11" fmla="*/ 1524000 h 1914525"/>
              <a:gd name="connsiteX12" fmla="*/ 1123950 w 2486025"/>
              <a:gd name="connsiteY12" fmla="*/ 1495425 h 1914525"/>
              <a:gd name="connsiteX13" fmla="*/ 1152525 w 2486025"/>
              <a:gd name="connsiteY13" fmla="*/ 1390650 h 1914525"/>
              <a:gd name="connsiteX14" fmla="*/ 1171575 w 2486025"/>
              <a:gd name="connsiteY14" fmla="*/ 1333500 h 1914525"/>
              <a:gd name="connsiteX15" fmla="*/ 1190625 w 2486025"/>
              <a:gd name="connsiteY15" fmla="*/ 1295400 h 1914525"/>
              <a:gd name="connsiteX16" fmla="*/ 1800225 w 2486025"/>
              <a:gd name="connsiteY16" fmla="*/ 1066800 h 1914525"/>
              <a:gd name="connsiteX17" fmla="*/ 1857375 w 2486025"/>
              <a:gd name="connsiteY17" fmla="*/ 1028700 h 1914525"/>
              <a:gd name="connsiteX18" fmla="*/ 1924050 w 2486025"/>
              <a:gd name="connsiteY18" fmla="*/ 981075 h 1914525"/>
              <a:gd name="connsiteX19" fmla="*/ 1952625 w 2486025"/>
              <a:gd name="connsiteY19" fmla="*/ 971550 h 1914525"/>
              <a:gd name="connsiteX20" fmla="*/ 1981200 w 2486025"/>
              <a:gd name="connsiteY20" fmla="*/ 933450 h 1914525"/>
              <a:gd name="connsiteX21" fmla="*/ 2057400 w 2486025"/>
              <a:gd name="connsiteY21" fmla="*/ 847725 h 1914525"/>
              <a:gd name="connsiteX22" fmla="*/ 2076450 w 2486025"/>
              <a:gd name="connsiteY22" fmla="*/ 790575 h 1914525"/>
              <a:gd name="connsiteX23" fmla="*/ 2085975 w 2486025"/>
              <a:gd name="connsiteY23" fmla="*/ 762000 h 1914525"/>
              <a:gd name="connsiteX24" fmla="*/ 2105025 w 2486025"/>
              <a:gd name="connsiteY24" fmla="*/ 733425 h 1914525"/>
              <a:gd name="connsiteX25" fmla="*/ 2124075 w 2486025"/>
              <a:gd name="connsiteY25" fmla="*/ 647700 h 1914525"/>
              <a:gd name="connsiteX26" fmla="*/ 2143125 w 2486025"/>
              <a:gd name="connsiteY26" fmla="*/ 590550 h 1914525"/>
              <a:gd name="connsiteX27" fmla="*/ 2171700 w 2486025"/>
              <a:gd name="connsiteY27" fmla="*/ 523875 h 1914525"/>
              <a:gd name="connsiteX28" fmla="*/ 2181225 w 2486025"/>
              <a:gd name="connsiteY28" fmla="*/ 457200 h 1914525"/>
              <a:gd name="connsiteX29" fmla="*/ 2190750 w 2486025"/>
              <a:gd name="connsiteY29" fmla="*/ 428625 h 1914525"/>
              <a:gd name="connsiteX30" fmla="*/ 2200275 w 2486025"/>
              <a:gd name="connsiteY30" fmla="*/ 190500 h 1914525"/>
              <a:gd name="connsiteX31" fmla="*/ 2238375 w 2486025"/>
              <a:gd name="connsiteY31" fmla="*/ 133350 h 1914525"/>
              <a:gd name="connsiteX32" fmla="*/ 2486025 w 2486025"/>
              <a:gd name="connsiteY32" fmla="*/ 0 h 1914525"/>
              <a:gd name="connsiteX0" fmla="*/ 0 w 2486025"/>
              <a:gd name="connsiteY0" fmla="*/ 1914525 h 1914525"/>
              <a:gd name="connsiteX1" fmla="*/ 790575 w 2486025"/>
              <a:gd name="connsiteY1" fmla="*/ 1914525 h 1914525"/>
              <a:gd name="connsiteX2" fmla="*/ 838200 w 2486025"/>
              <a:gd name="connsiteY2" fmla="*/ 1895475 h 1914525"/>
              <a:gd name="connsiteX3" fmla="*/ 914400 w 2486025"/>
              <a:gd name="connsiteY3" fmla="*/ 1857375 h 1914525"/>
              <a:gd name="connsiteX4" fmla="*/ 971550 w 2486025"/>
              <a:gd name="connsiteY4" fmla="*/ 1819275 h 1914525"/>
              <a:gd name="connsiteX5" fmla="*/ 1000125 w 2486025"/>
              <a:gd name="connsiteY5" fmla="*/ 1762125 h 1914525"/>
              <a:gd name="connsiteX6" fmla="*/ 1019175 w 2486025"/>
              <a:gd name="connsiteY6" fmla="*/ 1733550 h 1914525"/>
              <a:gd name="connsiteX7" fmla="*/ 1038225 w 2486025"/>
              <a:gd name="connsiteY7" fmla="*/ 1676400 h 1914525"/>
              <a:gd name="connsiteX8" fmla="*/ 1057275 w 2486025"/>
              <a:gd name="connsiteY8" fmla="*/ 1638300 h 1914525"/>
              <a:gd name="connsiteX9" fmla="*/ 1066800 w 2486025"/>
              <a:gd name="connsiteY9" fmla="*/ 1609725 h 1914525"/>
              <a:gd name="connsiteX10" fmla="*/ 1095375 w 2486025"/>
              <a:gd name="connsiteY10" fmla="*/ 1581150 h 1914525"/>
              <a:gd name="connsiteX11" fmla="*/ 1114425 w 2486025"/>
              <a:gd name="connsiteY11" fmla="*/ 1524000 h 1914525"/>
              <a:gd name="connsiteX12" fmla="*/ 1123950 w 2486025"/>
              <a:gd name="connsiteY12" fmla="*/ 1495425 h 1914525"/>
              <a:gd name="connsiteX13" fmla="*/ 1152525 w 2486025"/>
              <a:gd name="connsiteY13" fmla="*/ 1390650 h 1914525"/>
              <a:gd name="connsiteX14" fmla="*/ 1171575 w 2486025"/>
              <a:gd name="connsiteY14" fmla="*/ 1333500 h 1914525"/>
              <a:gd name="connsiteX15" fmla="*/ 1190625 w 2486025"/>
              <a:gd name="connsiteY15" fmla="*/ 1295400 h 1914525"/>
              <a:gd name="connsiteX16" fmla="*/ 1800225 w 2486025"/>
              <a:gd name="connsiteY16" fmla="*/ 1066800 h 1914525"/>
              <a:gd name="connsiteX17" fmla="*/ 1857375 w 2486025"/>
              <a:gd name="connsiteY17" fmla="*/ 1028700 h 1914525"/>
              <a:gd name="connsiteX18" fmla="*/ 1924050 w 2486025"/>
              <a:gd name="connsiteY18" fmla="*/ 981075 h 1914525"/>
              <a:gd name="connsiteX19" fmla="*/ 1952625 w 2486025"/>
              <a:gd name="connsiteY19" fmla="*/ 971550 h 1914525"/>
              <a:gd name="connsiteX20" fmla="*/ 1981200 w 2486025"/>
              <a:gd name="connsiteY20" fmla="*/ 933450 h 1914525"/>
              <a:gd name="connsiteX21" fmla="*/ 2057400 w 2486025"/>
              <a:gd name="connsiteY21" fmla="*/ 847725 h 1914525"/>
              <a:gd name="connsiteX22" fmla="*/ 2076450 w 2486025"/>
              <a:gd name="connsiteY22" fmla="*/ 790575 h 1914525"/>
              <a:gd name="connsiteX23" fmla="*/ 2085975 w 2486025"/>
              <a:gd name="connsiteY23" fmla="*/ 762000 h 1914525"/>
              <a:gd name="connsiteX24" fmla="*/ 2105025 w 2486025"/>
              <a:gd name="connsiteY24" fmla="*/ 733425 h 1914525"/>
              <a:gd name="connsiteX25" fmla="*/ 2124075 w 2486025"/>
              <a:gd name="connsiteY25" fmla="*/ 647700 h 1914525"/>
              <a:gd name="connsiteX26" fmla="*/ 2143125 w 2486025"/>
              <a:gd name="connsiteY26" fmla="*/ 590550 h 1914525"/>
              <a:gd name="connsiteX27" fmla="*/ 2171700 w 2486025"/>
              <a:gd name="connsiteY27" fmla="*/ 523875 h 1914525"/>
              <a:gd name="connsiteX28" fmla="*/ 2181225 w 2486025"/>
              <a:gd name="connsiteY28" fmla="*/ 457200 h 1914525"/>
              <a:gd name="connsiteX29" fmla="*/ 2190750 w 2486025"/>
              <a:gd name="connsiteY29" fmla="*/ 428625 h 1914525"/>
              <a:gd name="connsiteX30" fmla="*/ 2200275 w 2486025"/>
              <a:gd name="connsiteY30" fmla="*/ 190500 h 1914525"/>
              <a:gd name="connsiteX31" fmla="*/ 2486025 w 2486025"/>
              <a:gd name="connsiteY31" fmla="*/ 0 h 1914525"/>
              <a:gd name="connsiteX0" fmla="*/ 0 w 2200275"/>
              <a:gd name="connsiteY0" fmla="*/ 1724025 h 1724025"/>
              <a:gd name="connsiteX1" fmla="*/ 790575 w 2200275"/>
              <a:gd name="connsiteY1" fmla="*/ 1724025 h 1724025"/>
              <a:gd name="connsiteX2" fmla="*/ 838200 w 2200275"/>
              <a:gd name="connsiteY2" fmla="*/ 1704975 h 1724025"/>
              <a:gd name="connsiteX3" fmla="*/ 914400 w 2200275"/>
              <a:gd name="connsiteY3" fmla="*/ 1666875 h 1724025"/>
              <a:gd name="connsiteX4" fmla="*/ 971550 w 2200275"/>
              <a:gd name="connsiteY4" fmla="*/ 1628775 h 1724025"/>
              <a:gd name="connsiteX5" fmla="*/ 1000125 w 2200275"/>
              <a:gd name="connsiteY5" fmla="*/ 1571625 h 1724025"/>
              <a:gd name="connsiteX6" fmla="*/ 1019175 w 2200275"/>
              <a:gd name="connsiteY6" fmla="*/ 1543050 h 1724025"/>
              <a:gd name="connsiteX7" fmla="*/ 1038225 w 2200275"/>
              <a:gd name="connsiteY7" fmla="*/ 1485900 h 1724025"/>
              <a:gd name="connsiteX8" fmla="*/ 1057275 w 2200275"/>
              <a:gd name="connsiteY8" fmla="*/ 1447800 h 1724025"/>
              <a:gd name="connsiteX9" fmla="*/ 1066800 w 2200275"/>
              <a:gd name="connsiteY9" fmla="*/ 1419225 h 1724025"/>
              <a:gd name="connsiteX10" fmla="*/ 1095375 w 2200275"/>
              <a:gd name="connsiteY10" fmla="*/ 1390650 h 1724025"/>
              <a:gd name="connsiteX11" fmla="*/ 1114425 w 2200275"/>
              <a:gd name="connsiteY11" fmla="*/ 1333500 h 1724025"/>
              <a:gd name="connsiteX12" fmla="*/ 1123950 w 2200275"/>
              <a:gd name="connsiteY12" fmla="*/ 1304925 h 1724025"/>
              <a:gd name="connsiteX13" fmla="*/ 1152525 w 2200275"/>
              <a:gd name="connsiteY13" fmla="*/ 1200150 h 1724025"/>
              <a:gd name="connsiteX14" fmla="*/ 1171575 w 2200275"/>
              <a:gd name="connsiteY14" fmla="*/ 1143000 h 1724025"/>
              <a:gd name="connsiteX15" fmla="*/ 1190625 w 2200275"/>
              <a:gd name="connsiteY15" fmla="*/ 1104900 h 1724025"/>
              <a:gd name="connsiteX16" fmla="*/ 1800225 w 2200275"/>
              <a:gd name="connsiteY16" fmla="*/ 876300 h 1724025"/>
              <a:gd name="connsiteX17" fmla="*/ 1857375 w 2200275"/>
              <a:gd name="connsiteY17" fmla="*/ 838200 h 1724025"/>
              <a:gd name="connsiteX18" fmla="*/ 1924050 w 2200275"/>
              <a:gd name="connsiteY18" fmla="*/ 790575 h 1724025"/>
              <a:gd name="connsiteX19" fmla="*/ 1952625 w 2200275"/>
              <a:gd name="connsiteY19" fmla="*/ 781050 h 1724025"/>
              <a:gd name="connsiteX20" fmla="*/ 1981200 w 2200275"/>
              <a:gd name="connsiteY20" fmla="*/ 742950 h 1724025"/>
              <a:gd name="connsiteX21" fmla="*/ 2057400 w 2200275"/>
              <a:gd name="connsiteY21" fmla="*/ 657225 h 1724025"/>
              <a:gd name="connsiteX22" fmla="*/ 2076450 w 2200275"/>
              <a:gd name="connsiteY22" fmla="*/ 600075 h 1724025"/>
              <a:gd name="connsiteX23" fmla="*/ 2085975 w 2200275"/>
              <a:gd name="connsiteY23" fmla="*/ 571500 h 1724025"/>
              <a:gd name="connsiteX24" fmla="*/ 2105025 w 2200275"/>
              <a:gd name="connsiteY24" fmla="*/ 542925 h 1724025"/>
              <a:gd name="connsiteX25" fmla="*/ 2124075 w 2200275"/>
              <a:gd name="connsiteY25" fmla="*/ 457200 h 1724025"/>
              <a:gd name="connsiteX26" fmla="*/ 2143125 w 2200275"/>
              <a:gd name="connsiteY26" fmla="*/ 400050 h 1724025"/>
              <a:gd name="connsiteX27" fmla="*/ 2171700 w 2200275"/>
              <a:gd name="connsiteY27" fmla="*/ 333375 h 1724025"/>
              <a:gd name="connsiteX28" fmla="*/ 2181225 w 2200275"/>
              <a:gd name="connsiteY28" fmla="*/ 266700 h 1724025"/>
              <a:gd name="connsiteX29" fmla="*/ 2190750 w 2200275"/>
              <a:gd name="connsiteY29" fmla="*/ 238125 h 1724025"/>
              <a:gd name="connsiteX30" fmla="*/ 2200275 w 2200275"/>
              <a:gd name="connsiteY30" fmla="*/ 0 h 1724025"/>
              <a:gd name="connsiteX0" fmla="*/ 0 w 2190750"/>
              <a:gd name="connsiteY0" fmla="*/ 1485900 h 1485900"/>
              <a:gd name="connsiteX1" fmla="*/ 790575 w 2190750"/>
              <a:gd name="connsiteY1" fmla="*/ 1485900 h 1485900"/>
              <a:gd name="connsiteX2" fmla="*/ 838200 w 2190750"/>
              <a:gd name="connsiteY2" fmla="*/ 1466850 h 1485900"/>
              <a:gd name="connsiteX3" fmla="*/ 914400 w 2190750"/>
              <a:gd name="connsiteY3" fmla="*/ 1428750 h 1485900"/>
              <a:gd name="connsiteX4" fmla="*/ 971550 w 2190750"/>
              <a:gd name="connsiteY4" fmla="*/ 1390650 h 1485900"/>
              <a:gd name="connsiteX5" fmla="*/ 1000125 w 2190750"/>
              <a:gd name="connsiteY5" fmla="*/ 1333500 h 1485900"/>
              <a:gd name="connsiteX6" fmla="*/ 1019175 w 2190750"/>
              <a:gd name="connsiteY6" fmla="*/ 1304925 h 1485900"/>
              <a:gd name="connsiteX7" fmla="*/ 1038225 w 2190750"/>
              <a:gd name="connsiteY7" fmla="*/ 1247775 h 1485900"/>
              <a:gd name="connsiteX8" fmla="*/ 1057275 w 2190750"/>
              <a:gd name="connsiteY8" fmla="*/ 1209675 h 1485900"/>
              <a:gd name="connsiteX9" fmla="*/ 1066800 w 2190750"/>
              <a:gd name="connsiteY9" fmla="*/ 1181100 h 1485900"/>
              <a:gd name="connsiteX10" fmla="*/ 1095375 w 2190750"/>
              <a:gd name="connsiteY10" fmla="*/ 1152525 h 1485900"/>
              <a:gd name="connsiteX11" fmla="*/ 1114425 w 2190750"/>
              <a:gd name="connsiteY11" fmla="*/ 1095375 h 1485900"/>
              <a:gd name="connsiteX12" fmla="*/ 1123950 w 2190750"/>
              <a:gd name="connsiteY12" fmla="*/ 1066800 h 1485900"/>
              <a:gd name="connsiteX13" fmla="*/ 1152525 w 2190750"/>
              <a:gd name="connsiteY13" fmla="*/ 962025 h 1485900"/>
              <a:gd name="connsiteX14" fmla="*/ 1171575 w 2190750"/>
              <a:gd name="connsiteY14" fmla="*/ 904875 h 1485900"/>
              <a:gd name="connsiteX15" fmla="*/ 1190625 w 2190750"/>
              <a:gd name="connsiteY15" fmla="*/ 866775 h 1485900"/>
              <a:gd name="connsiteX16" fmla="*/ 1800225 w 2190750"/>
              <a:gd name="connsiteY16" fmla="*/ 638175 h 1485900"/>
              <a:gd name="connsiteX17" fmla="*/ 1857375 w 2190750"/>
              <a:gd name="connsiteY17" fmla="*/ 600075 h 1485900"/>
              <a:gd name="connsiteX18" fmla="*/ 1924050 w 2190750"/>
              <a:gd name="connsiteY18" fmla="*/ 552450 h 1485900"/>
              <a:gd name="connsiteX19" fmla="*/ 1952625 w 2190750"/>
              <a:gd name="connsiteY19" fmla="*/ 542925 h 1485900"/>
              <a:gd name="connsiteX20" fmla="*/ 1981200 w 2190750"/>
              <a:gd name="connsiteY20" fmla="*/ 504825 h 1485900"/>
              <a:gd name="connsiteX21" fmla="*/ 2057400 w 2190750"/>
              <a:gd name="connsiteY21" fmla="*/ 419100 h 1485900"/>
              <a:gd name="connsiteX22" fmla="*/ 2076450 w 2190750"/>
              <a:gd name="connsiteY22" fmla="*/ 361950 h 1485900"/>
              <a:gd name="connsiteX23" fmla="*/ 2085975 w 2190750"/>
              <a:gd name="connsiteY23" fmla="*/ 333375 h 1485900"/>
              <a:gd name="connsiteX24" fmla="*/ 2105025 w 2190750"/>
              <a:gd name="connsiteY24" fmla="*/ 304800 h 1485900"/>
              <a:gd name="connsiteX25" fmla="*/ 2124075 w 2190750"/>
              <a:gd name="connsiteY25" fmla="*/ 219075 h 1485900"/>
              <a:gd name="connsiteX26" fmla="*/ 2143125 w 2190750"/>
              <a:gd name="connsiteY26" fmla="*/ 161925 h 1485900"/>
              <a:gd name="connsiteX27" fmla="*/ 2171700 w 2190750"/>
              <a:gd name="connsiteY27" fmla="*/ 95250 h 1485900"/>
              <a:gd name="connsiteX28" fmla="*/ 2181225 w 2190750"/>
              <a:gd name="connsiteY28" fmla="*/ 28575 h 1485900"/>
              <a:gd name="connsiteX29" fmla="*/ 2190750 w 2190750"/>
              <a:gd name="connsiteY29" fmla="*/ 0 h 1485900"/>
              <a:gd name="connsiteX0" fmla="*/ 0 w 2190750"/>
              <a:gd name="connsiteY0" fmla="*/ 1485900 h 1485900"/>
              <a:gd name="connsiteX1" fmla="*/ 790575 w 2190750"/>
              <a:gd name="connsiteY1" fmla="*/ 1485900 h 1485900"/>
              <a:gd name="connsiteX2" fmla="*/ 838200 w 2190750"/>
              <a:gd name="connsiteY2" fmla="*/ 1466850 h 1485900"/>
              <a:gd name="connsiteX3" fmla="*/ 914400 w 2190750"/>
              <a:gd name="connsiteY3" fmla="*/ 1428750 h 1485900"/>
              <a:gd name="connsiteX4" fmla="*/ 971550 w 2190750"/>
              <a:gd name="connsiteY4" fmla="*/ 1390650 h 1485900"/>
              <a:gd name="connsiteX5" fmla="*/ 1000125 w 2190750"/>
              <a:gd name="connsiteY5" fmla="*/ 1333500 h 1485900"/>
              <a:gd name="connsiteX6" fmla="*/ 1019175 w 2190750"/>
              <a:gd name="connsiteY6" fmla="*/ 1304925 h 1485900"/>
              <a:gd name="connsiteX7" fmla="*/ 1038225 w 2190750"/>
              <a:gd name="connsiteY7" fmla="*/ 1247775 h 1485900"/>
              <a:gd name="connsiteX8" fmla="*/ 1057275 w 2190750"/>
              <a:gd name="connsiteY8" fmla="*/ 1209675 h 1485900"/>
              <a:gd name="connsiteX9" fmla="*/ 1066800 w 2190750"/>
              <a:gd name="connsiteY9" fmla="*/ 1181100 h 1485900"/>
              <a:gd name="connsiteX10" fmla="*/ 1095375 w 2190750"/>
              <a:gd name="connsiteY10" fmla="*/ 1152525 h 1485900"/>
              <a:gd name="connsiteX11" fmla="*/ 1114425 w 2190750"/>
              <a:gd name="connsiteY11" fmla="*/ 1095375 h 1485900"/>
              <a:gd name="connsiteX12" fmla="*/ 1123950 w 2190750"/>
              <a:gd name="connsiteY12" fmla="*/ 1066800 h 1485900"/>
              <a:gd name="connsiteX13" fmla="*/ 1152525 w 2190750"/>
              <a:gd name="connsiteY13" fmla="*/ 962025 h 1485900"/>
              <a:gd name="connsiteX14" fmla="*/ 1171575 w 2190750"/>
              <a:gd name="connsiteY14" fmla="*/ 904875 h 1485900"/>
              <a:gd name="connsiteX15" fmla="*/ 1190625 w 2190750"/>
              <a:gd name="connsiteY15" fmla="*/ 866775 h 1485900"/>
              <a:gd name="connsiteX16" fmla="*/ 1800225 w 2190750"/>
              <a:gd name="connsiteY16" fmla="*/ 638175 h 1485900"/>
              <a:gd name="connsiteX17" fmla="*/ 1857375 w 2190750"/>
              <a:gd name="connsiteY17" fmla="*/ 600075 h 1485900"/>
              <a:gd name="connsiteX18" fmla="*/ 1924050 w 2190750"/>
              <a:gd name="connsiteY18" fmla="*/ 552450 h 1485900"/>
              <a:gd name="connsiteX19" fmla="*/ 1952625 w 2190750"/>
              <a:gd name="connsiteY19" fmla="*/ 542925 h 1485900"/>
              <a:gd name="connsiteX20" fmla="*/ 1981200 w 2190750"/>
              <a:gd name="connsiteY20" fmla="*/ 504825 h 1485900"/>
              <a:gd name="connsiteX21" fmla="*/ 2057400 w 2190750"/>
              <a:gd name="connsiteY21" fmla="*/ 419100 h 1485900"/>
              <a:gd name="connsiteX22" fmla="*/ 2076450 w 2190750"/>
              <a:gd name="connsiteY22" fmla="*/ 361950 h 1485900"/>
              <a:gd name="connsiteX23" fmla="*/ 2085975 w 2190750"/>
              <a:gd name="connsiteY23" fmla="*/ 333375 h 1485900"/>
              <a:gd name="connsiteX24" fmla="*/ 2105025 w 2190750"/>
              <a:gd name="connsiteY24" fmla="*/ 304800 h 1485900"/>
              <a:gd name="connsiteX25" fmla="*/ 2124075 w 2190750"/>
              <a:gd name="connsiteY25" fmla="*/ 219075 h 1485900"/>
              <a:gd name="connsiteX26" fmla="*/ 2143125 w 2190750"/>
              <a:gd name="connsiteY26" fmla="*/ 161925 h 1485900"/>
              <a:gd name="connsiteX27" fmla="*/ 2181225 w 2190750"/>
              <a:gd name="connsiteY27" fmla="*/ 28575 h 1485900"/>
              <a:gd name="connsiteX28" fmla="*/ 2190750 w 2190750"/>
              <a:gd name="connsiteY28" fmla="*/ 0 h 1485900"/>
              <a:gd name="connsiteX0" fmla="*/ 0 w 2181225"/>
              <a:gd name="connsiteY0" fmla="*/ 1457325 h 1457325"/>
              <a:gd name="connsiteX1" fmla="*/ 790575 w 2181225"/>
              <a:gd name="connsiteY1" fmla="*/ 1457325 h 1457325"/>
              <a:gd name="connsiteX2" fmla="*/ 838200 w 2181225"/>
              <a:gd name="connsiteY2" fmla="*/ 1438275 h 1457325"/>
              <a:gd name="connsiteX3" fmla="*/ 914400 w 2181225"/>
              <a:gd name="connsiteY3" fmla="*/ 1400175 h 1457325"/>
              <a:gd name="connsiteX4" fmla="*/ 971550 w 2181225"/>
              <a:gd name="connsiteY4" fmla="*/ 1362075 h 1457325"/>
              <a:gd name="connsiteX5" fmla="*/ 1000125 w 2181225"/>
              <a:gd name="connsiteY5" fmla="*/ 1304925 h 1457325"/>
              <a:gd name="connsiteX6" fmla="*/ 1019175 w 2181225"/>
              <a:gd name="connsiteY6" fmla="*/ 1276350 h 1457325"/>
              <a:gd name="connsiteX7" fmla="*/ 1038225 w 2181225"/>
              <a:gd name="connsiteY7" fmla="*/ 1219200 h 1457325"/>
              <a:gd name="connsiteX8" fmla="*/ 1057275 w 2181225"/>
              <a:gd name="connsiteY8" fmla="*/ 1181100 h 1457325"/>
              <a:gd name="connsiteX9" fmla="*/ 1066800 w 2181225"/>
              <a:gd name="connsiteY9" fmla="*/ 1152525 h 1457325"/>
              <a:gd name="connsiteX10" fmla="*/ 1095375 w 2181225"/>
              <a:gd name="connsiteY10" fmla="*/ 1123950 h 1457325"/>
              <a:gd name="connsiteX11" fmla="*/ 1114425 w 2181225"/>
              <a:gd name="connsiteY11" fmla="*/ 1066800 h 1457325"/>
              <a:gd name="connsiteX12" fmla="*/ 1123950 w 2181225"/>
              <a:gd name="connsiteY12" fmla="*/ 1038225 h 1457325"/>
              <a:gd name="connsiteX13" fmla="*/ 1152525 w 2181225"/>
              <a:gd name="connsiteY13" fmla="*/ 933450 h 1457325"/>
              <a:gd name="connsiteX14" fmla="*/ 1171575 w 2181225"/>
              <a:gd name="connsiteY14" fmla="*/ 876300 h 1457325"/>
              <a:gd name="connsiteX15" fmla="*/ 1190625 w 2181225"/>
              <a:gd name="connsiteY15" fmla="*/ 838200 h 1457325"/>
              <a:gd name="connsiteX16" fmla="*/ 1800225 w 2181225"/>
              <a:gd name="connsiteY16" fmla="*/ 609600 h 1457325"/>
              <a:gd name="connsiteX17" fmla="*/ 1857375 w 2181225"/>
              <a:gd name="connsiteY17" fmla="*/ 571500 h 1457325"/>
              <a:gd name="connsiteX18" fmla="*/ 1924050 w 2181225"/>
              <a:gd name="connsiteY18" fmla="*/ 523875 h 1457325"/>
              <a:gd name="connsiteX19" fmla="*/ 1952625 w 2181225"/>
              <a:gd name="connsiteY19" fmla="*/ 514350 h 1457325"/>
              <a:gd name="connsiteX20" fmla="*/ 1981200 w 2181225"/>
              <a:gd name="connsiteY20" fmla="*/ 476250 h 1457325"/>
              <a:gd name="connsiteX21" fmla="*/ 2057400 w 2181225"/>
              <a:gd name="connsiteY21" fmla="*/ 390525 h 1457325"/>
              <a:gd name="connsiteX22" fmla="*/ 2076450 w 2181225"/>
              <a:gd name="connsiteY22" fmla="*/ 333375 h 1457325"/>
              <a:gd name="connsiteX23" fmla="*/ 2085975 w 2181225"/>
              <a:gd name="connsiteY23" fmla="*/ 304800 h 1457325"/>
              <a:gd name="connsiteX24" fmla="*/ 2105025 w 2181225"/>
              <a:gd name="connsiteY24" fmla="*/ 276225 h 1457325"/>
              <a:gd name="connsiteX25" fmla="*/ 2124075 w 2181225"/>
              <a:gd name="connsiteY25" fmla="*/ 190500 h 1457325"/>
              <a:gd name="connsiteX26" fmla="*/ 2143125 w 2181225"/>
              <a:gd name="connsiteY26" fmla="*/ 133350 h 1457325"/>
              <a:gd name="connsiteX27" fmla="*/ 2181225 w 2181225"/>
              <a:gd name="connsiteY27" fmla="*/ 0 h 1457325"/>
              <a:gd name="connsiteX0" fmla="*/ 0 w 2143125"/>
              <a:gd name="connsiteY0" fmla="*/ 1323975 h 1323975"/>
              <a:gd name="connsiteX1" fmla="*/ 790575 w 2143125"/>
              <a:gd name="connsiteY1" fmla="*/ 1323975 h 1323975"/>
              <a:gd name="connsiteX2" fmla="*/ 838200 w 2143125"/>
              <a:gd name="connsiteY2" fmla="*/ 1304925 h 1323975"/>
              <a:gd name="connsiteX3" fmla="*/ 914400 w 2143125"/>
              <a:gd name="connsiteY3" fmla="*/ 1266825 h 1323975"/>
              <a:gd name="connsiteX4" fmla="*/ 971550 w 2143125"/>
              <a:gd name="connsiteY4" fmla="*/ 1228725 h 1323975"/>
              <a:gd name="connsiteX5" fmla="*/ 1000125 w 2143125"/>
              <a:gd name="connsiteY5" fmla="*/ 1171575 h 1323975"/>
              <a:gd name="connsiteX6" fmla="*/ 1019175 w 2143125"/>
              <a:gd name="connsiteY6" fmla="*/ 1143000 h 1323975"/>
              <a:gd name="connsiteX7" fmla="*/ 1038225 w 2143125"/>
              <a:gd name="connsiteY7" fmla="*/ 1085850 h 1323975"/>
              <a:gd name="connsiteX8" fmla="*/ 1057275 w 2143125"/>
              <a:gd name="connsiteY8" fmla="*/ 1047750 h 1323975"/>
              <a:gd name="connsiteX9" fmla="*/ 1066800 w 2143125"/>
              <a:gd name="connsiteY9" fmla="*/ 1019175 h 1323975"/>
              <a:gd name="connsiteX10" fmla="*/ 1095375 w 2143125"/>
              <a:gd name="connsiteY10" fmla="*/ 990600 h 1323975"/>
              <a:gd name="connsiteX11" fmla="*/ 1114425 w 2143125"/>
              <a:gd name="connsiteY11" fmla="*/ 933450 h 1323975"/>
              <a:gd name="connsiteX12" fmla="*/ 1123950 w 2143125"/>
              <a:gd name="connsiteY12" fmla="*/ 904875 h 1323975"/>
              <a:gd name="connsiteX13" fmla="*/ 1152525 w 2143125"/>
              <a:gd name="connsiteY13" fmla="*/ 800100 h 1323975"/>
              <a:gd name="connsiteX14" fmla="*/ 1171575 w 2143125"/>
              <a:gd name="connsiteY14" fmla="*/ 742950 h 1323975"/>
              <a:gd name="connsiteX15" fmla="*/ 1190625 w 2143125"/>
              <a:gd name="connsiteY15" fmla="*/ 704850 h 1323975"/>
              <a:gd name="connsiteX16" fmla="*/ 1800225 w 2143125"/>
              <a:gd name="connsiteY16" fmla="*/ 476250 h 1323975"/>
              <a:gd name="connsiteX17" fmla="*/ 1857375 w 2143125"/>
              <a:gd name="connsiteY17" fmla="*/ 438150 h 1323975"/>
              <a:gd name="connsiteX18" fmla="*/ 1924050 w 2143125"/>
              <a:gd name="connsiteY18" fmla="*/ 390525 h 1323975"/>
              <a:gd name="connsiteX19" fmla="*/ 1952625 w 2143125"/>
              <a:gd name="connsiteY19" fmla="*/ 381000 h 1323975"/>
              <a:gd name="connsiteX20" fmla="*/ 1981200 w 2143125"/>
              <a:gd name="connsiteY20" fmla="*/ 342900 h 1323975"/>
              <a:gd name="connsiteX21" fmla="*/ 2057400 w 2143125"/>
              <a:gd name="connsiteY21" fmla="*/ 257175 h 1323975"/>
              <a:gd name="connsiteX22" fmla="*/ 2076450 w 2143125"/>
              <a:gd name="connsiteY22" fmla="*/ 200025 h 1323975"/>
              <a:gd name="connsiteX23" fmla="*/ 2085975 w 2143125"/>
              <a:gd name="connsiteY23" fmla="*/ 171450 h 1323975"/>
              <a:gd name="connsiteX24" fmla="*/ 2105025 w 2143125"/>
              <a:gd name="connsiteY24" fmla="*/ 142875 h 1323975"/>
              <a:gd name="connsiteX25" fmla="*/ 2124075 w 2143125"/>
              <a:gd name="connsiteY25" fmla="*/ 57150 h 1323975"/>
              <a:gd name="connsiteX26" fmla="*/ 2143125 w 2143125"/>
              <a:gd name="connsiteY26" fmla="*/ 0 h 1323975"/>
              <a:gd name="connsiteX0" fmla="*/ 0 w 2124075"/>
              <a:gd name="connsiteY0" fmla="*/ 1266825 h 1266825"/>
              <a:gd name="connsiteX1" fmla="*/ 790575 w 2124075"/>
              <a:gd name="connsiteY1" fmla="*/ 1266825 h 1266825"/>
              <a:gd name="connsiteX2" fmla="*/ 838200 w 2124075"/>
              <a:gd name="connsiteY2" fmla="*/ 1247775 h 1266825"/>
              <a:gd name="connsiteX3" fmla="*/ 914400 w 2124075"/>
              <a:gd name="connsiteY3" fmla="*/ 1209675 h 1266825"/>
              <a:gd name="connsiteX4" fmla="*/ 971550 w 2124075"/>
              <a:gd name="connsiteY4" fmla="*/ 1171575 h 1266825"/>
              <a:gd name="connsiteX5" fmla="*/ 1000125 w 2124075"/>
              <a:gd name="connsiteY5" fmla="*/ 1114425 h 1266825"/>
              <a:gd name="connsiteX6" fmla="*/ 1019175 w 2124075"/>
              <a:gd name="connsiteY6" fmla="*/ 1085850 h 1266825"/>
              <a:gd name="connsiteX7" fmla="*/ 1038225 w 2124075"/>
              <a:gd name="connsiteY7" fmla="*/ 1028700 h 1266825"/>
              <a:gd name="connsiteX8" fmla="*/ 1057275 w 2124075"/>
              <a:gd name="connsiteY8" fmla="*/ 990600 h 1266825"/>
              <a:gd name="connsiteX9" fmla="*/ 1066800 w 2124075"/>
              <a:gd name="connsiteY9" fmla="*/ 962025 h 1266825"/>
              <a:gd name="connsiteX10" fmla="*/ 1095375 w 2124075"/>
              <a:gd name="connsiteY10" fmla="*/ 933450 h 1266825"/>
              <a:gd name="connsiteX11" fmla="*/ 1114425 w 2124075"/>
              <a:gd name="connsiteY11" fmla="*/ 876300 h 1266825"/>
              <a:gd name="connsiteX12" fmla="*/ 1123950 w 2124075"/>
              <a:gd name="connsiteY12" fmla="*/ 847725 h 1266825"/>
              <a:gd name="connsiteX13" fmla="*/ 1152525 w 2124075"/>
              <a:gd name="connsiteY13" fmla="*/ 742950 h 1266825"/>
              <a:gd name="connsiteX14" fmla="*/ 1171575 w 2124075"/>
              <a:gd name="connsiteY14" fmla="*/ 685800 h 1266825"/>
              <a:gd name="connsiteX15" fmla="*/ 1190625 w 2124075"/>
              <a:gd name="connsiteY15" fmla="*/ 647700 h 1266825"/>
              <a:gd name="connsiteX16" fmla="*/ 1800225 w 2124075"/>
              <a:gd name="connsiteY16" fmla="*/ 419100 h 1266825"/>
              <a:gd name="connsiteX17" fmla="*/ 1857375 w 2124075"/>
              <a:gd name="connsiteY17" fmla="*/ 381000 h 1266825"/>
              <a:gd name="connsiteX18" fmla="*/ 1924050 w 2124075"/>
              <a:gd name="connsiteY18" fmla="*/ 333375 h 1266825"/>
              <a:gd name="connsiteX19" fmla="*/ 1952625 w 2124075"/>
              <a:gd name="connsiteY19" fmla="*/ 323850 h 1266825"/>
              <a:gd name="connsiteX20" fmla="*/ 1981200 w 2124075"/>
              <a:gd name="connsiteY20" fmla="*/ 285750 h 1266825"/>
              <a:gd name="connsiteX21" fmla="*/ 2057400 w 2124075"/>
              <a:gd name="connsiteY21" fmla="*/ 200025 h 1266825"/>
              <a:gd name="connsiteX22" fmla="*/ 2076450 w 2124075"/>
              <a:gd name="connsiteY22" fmla="*/ 142875 h 1266825"/>
              <a:gd name="connsiteX23" fmla="*/ 2085975 w 2124075"/>
              <a:gd name="connsiteY23" fmla="*/ 114300 h 1266825"/>
              <a:gd name="connsiteX24" fmla="*/ 2105025 w 2124075"/>
              <a:gd name="connsiteY24" fmla="*/ 85725 h 1266825"/>
              <a:gd name="connsiteX25" fmla="*/ 2124075 w 2124075"/>
              <a:gd name="connsiteY25" fmla="*/ 0 h 1266825"/>
              <a:gd name="connsiteX0" fmla="*/ 0 w 2105025"/>
              <a:gd name="connsiteY0" fmla="*/ 1181100 h 1181100"/>
              <a:gd name="connsiteX1" fmla="*/ 790575 w 2105025"/>
              <a:gd name="connsiteY1" fmla="*/ 1181100 h 1181100"/>
              <a:gd name="connsiteX2" fmla="*/ 838200 w 2105025"/>
              <a:gd name="connsiteY2" fmla="*/ 1162050 h 1181100"/>
              <a:gd name="connsiteX3" fmla="*/ 914400 w 2105025"/>
              <a:gd name="connsiteY3" fmla="*/ 1123950 h 1181100"/>
              <a:gd name="connsiteX4" fmla="*/ 971550 w 2105025"/>
              <a:gd name="connsiteY4" fmla="*/ 1085850 h 1181100"/>
              <a:gd name="connsiteX5" fmla="*/ 1000125 w 2105025"/>
              <a:gd name="connsiteY5" fmla="*/ 1028700 h 1181100"/>
              <a:gd name="connsiteX6" fmla="*/ 1019175 w 2105025"/>
              <a:gd name="connsiteY6" fmla="*/ 1000125 h 1181100"/>
              <a:gd name="connsiteX7" fmla="*/ 1038225 w 2105025"/>
              <a:gd name="connsiteY7" fmla="*/ 942975 h 1181100"/>
              <a:gd name="connsiteX8" fmla="*/ 1057275 w 2105025"/>
              <a:gd name="connsiteY8" fmla="*/ 904875 h 1181100"/>
              <a:gd name="connsiteX9" fmla="*/ 1066800 w 2105025"/>
              <a:gd name="connsiteY9" fmla="*/ 876300 h 1181100"/>
              <a:gd name="connsiteX10" fmla="*/ 1095375 w 2105025"/>
              <a:gd name="connsiteY10" fmla="*/ 847725 h 1181100"/>
              <a:gd name="connsiteX11" fmla="*/ 1114425 w 2105025"/>
              <a:gd name="connsiteY11" fmla="*/ 790575 h 1181100"/>
              <a:gd name="connsiteX12" fmla="*/ 1123950 w 2105025"/>
              <a:gd name="connsiteY12" fmla="*/ 762000 h 1181100"/>
              <a:gd name="connsiteX13" fmla="*/ 1152525 w 2105025"/>
              <a:gd name="connsiteY13" fmla="*/ 657225 h 1181100"/>
              <a:gd name="connsiteX14" fmla="*/ 1171575 w 2105025"/>
              <a:gd name="connsiteY14" fmla="*/ 600075 h 1181100"/>
              <a:gd name="connsiteX15" fmla="*/ 1190625 w 2105025"/>
              <a:gd name="connsiteY15" fmla="*/ 561975 h 1181100"/>
              <a:gd name="connsiteX16" fmla="*/ 1800225 w 2105025"/>
              <a:gd name="connsiteY16" fmla="*/ 333375 h 1181100"/>
              <a:gd name="connsiteX17" fmla="*/ 1857375 w 2105025"/>
              <a:gd name="connsiteY17" fmla="*/ 295275 h 1181100"/>
              <a:gd name="connsiteX18" fmla="*/ 1924050 w 2105025"/>
              <a:gd name="connsiteY18" fmla="*/ 247650 h 1181100"/>
              <a:gd name="connsiteX19" fmla="*/ 1952625 w 2105025"/>
              <a:gd name="connsiteY19" fmla="*/ 238125 h 1181100"/>
              <a:gd name="connsiteX20" fmla="*/ 1981200 w 2105025"/>
              <a:gd name="connsiteY20" fmla="*/ 200025 h 1181100"/>
              <a:gd name="connsiteX21" fmla="*/ 2057400 w 2105025"/>
              <a:gd name="connsiteY21" fmla="*/ 114300 h 1181100"/>
              <a:gd name="connsiteX22" fmla="*/ 2076450 w 2105025"/>
              <a:gd name="connsiteY22" fmla="*/ 57150 h 1181100"/>
              <a:gd name="connsiteX23" fmla="*/ 2085975 w 2105025"/>
              <a:gd name="connsiteY23" fmla="*/ 28575 h 1181100"/>
              <a:gd name="connsiteX24" fmla="*/ 2105025 w 2105025"/>
              <a:gd name="connsiteY24" fmla="*/ 0 h 1181100"/>
              <a:gd name="connsiteX0" fmla="*/ 0 w 2085975"/>
              <a:gd name="connsiteY0" fmla="*/ 1152525 h 1152525"/>
              <a:gd name="connsiteX1" fmla="*/ 790575 w 2085975"/>
              <a:gd name="connsiteY1" fmla="*/ 1152525 h 1152525"/>
              <a:gd name="connsiteX2" fmla="*/ 838200 w 2085975"/>
              <a:gd name="connsiteY2" fmla="*/ 1133475 h 1152525"/>
              <a:gd name="connsiteX3" fmla="*/ 914400 w 2085975"/>
              <a:gd name="connsiteY3" fmla="*/ 1095375 h 1152525"/>
              <a:gd name="connsiteX4" fmla="*/ 971550 w 2085975"/>
              <a:gd name="connsiteY4" fmla="*/ 1057275 h 1152525"/>
              <a:gd name="connsiteX5" fmla="*/ 1000125 w 2085975"/>
              <a:gd name="connsiteY5" fmla="*/ 1000125 h 1152525"/>
              <a:gd name="connsiteX6" fmla="*/ 1019175 w 2085975"/>
              <a:gd name="connsiteY6" fmla="*/ 971550 h 1152525"/>
              <a:gd name="connsiteX7" fmla="*/ 1038225 w 2085975"/>
              <a:gd name="connsiteY7" fmla="*/ 914400 h 1152525"/>
              <a:gd name="connsiteX8" fmla="*/ 1057275 w 2085975"/>
              <a:gd name="connsiteY8" fmla="*/ 876300 h 1152525"/>
              <a:gd name="connsiteX9" fmla="*/ 1066800 w 2085975"/>
              <a:gd name="connsiteY9" fmla="*/ 847725 h 1152525"/>
              <a:gd name="connsiteX10" fmla="*/ 1095375 w 2085975"/>
              <a:gd name="connsiteY10" fmla="*/ 819150 h 1152525"/>
              <a:gd name="connsiteX11" fmla="*/ 1114425 w 2085975"/>
              <a:gd name="connsiteY11" fmla="*/ 762000 h 1152525"/>
              <a:gd name="connsiteX12" fmla="*/ 1123950 w 2085975"/>
              <a:gd name="connsiteY12" fmla="*/ 733425 h 1152525"/>
              <a:gd name="connsiteX13" fmla="*/ 1152525 w 2085975"/>
              <a:gd name="connsiteY13" fmla="*/ 628650 h 1152525"/>
              <a:gd name="connsiteX14" fmla="*/ 1171575 w 2085975"/>
              <a:gd name="connsiteY14" fmla="*/ 571500 h 1152525"/>
              <a:gd name="connsiteX15" fmla="*/ 1190625 w 2085975"/>
              <a:gd name="connsiteY15" fmla="*/ 533400 h 1152525"/>
              <a:gd name="connsiteX16" fmla="*/ 1800225 w 2085975"/>
              <a:gd name="connsiteY16" fmla="*/ 304800 h 1152525"/>
              <a:gd name="connsiteX17" fmla="*/ 1857375 w 2085975"/>
              <a:gd name="connsiteY17" fmla="*/ 266700 h 1152525"/>
              <a:gd name="connsiteX18" fmla="*/ 1924050 w 2085975"/>
              <a:gd name="connsiteY18" fmla="*/ 219075 h 1152525"/>
              <a:gd name="connsiteX19" fmla="*/ 1952625 w 2085975"/>
              <a:gd name="connsiteY19" fmla="*/ 209550 h 1152525"/>
              <a:gd name="connsiteX20" fmla="*/ 1981200 w 2085975"/>
              <a:gd name="connsiteY20" fmla="*/ 171450 h 1152525"/>
              <a:gd name="connsiteX21" fmla="*/ 2057400 w 2085975"/>
              <a:gd name="connsiteY21" fmla="*/ 85725 h 1152525"/>
              <a:gd name="connsiteX22" fmla="*/ 2076450 w 2085975"/>
              <a:gd name="connsiteY22" fmla="*/ 28575 h 1152525"/>
              <a:gd name="connsiteX23" fmla="*/ 2085975 w 2085975"/>
              <a:gd name="connsiteY23" fmla="*/ 0 h 1152525"/>
              <a:gd name="connsiteX0" fmla="*/ 0 w 2076450"/>
              <a:gd name="connsiteY0" fmla="*/ 1123950 h 1123950"/>
              <a:gd name="connsiteX1" fmla="*/ 790575 w 2076450"/>
              <a:gd name="connsiteY1" fmla="*/ 1123950 h 1123950"/>
              <a:gd name="connsiteX2" fmla="*/ 838200 w 2076450"/>
              <a:gd name="connsiteY2" fmla="*/ 1104900 h 1123950"/>
              <a:gd name="connsiteX3" fmla="*/ 914400 w 2076450"/>
              <a:gd name="connsiteY3" fmla="*/ 1066800 h 1123950"/>
              <a:gd name="connsiteX4" fmla="*/ 971550 w 2076450"/>
              <a:gd name="connsiteY4" fmla="*/ 1028700 h 1123950"/>
              <a:gd name="connsiteX5" fmla="*/ 1000125 w 2076450"/>
              <a:gd name="connsiteY5" fmla="*/ 971550 h 1123950"/>
              <a:gd name="connsiteX6" fmla="*/ 1019175 w 2076450"/>
              <a:gd name="connsiteY6" fmla="*/ 942975 h 1123950"/>
              <a:gd name="connsiteX7" fmla="*/ 1038225 w 2076450"/>
              <a:gd name="connsiteY7" fmla="*/ 885825 h 1123950"/>
              <a:gd name="connsiteX8" fmla="*/ 1057275 w 2076450"/>
              <a:gd name="connsiteY8" fmla="*/ 847725 h 1123950"/>
              <a:gd name="connsiteX9" fmla="*/ 1066800 w 2076450"/>
              <a:gd name="connsiteY9" fmla="*/ 819150 h 1123950"/>
              <a:gd name="connsiteX10" fmla="*/ 1095375 w 2076450"/>
              <a:gd name="connsiteY10" fmla="*/ 790575 h 1123950"/>
              <a:gd name="connsiteX11" fmla="*/ 1114425 w 2076450"/>
              <a:gd name="connsiteY11" fmla="*/ 733425 h 1123950"/>
              <a:gd name="connsiteX12" fmla="*/ 1123950 w 2076450"/>
              <a:gd name="connsiteY12" fmla="*/ 704850 h 1123950"/>
              <a:gd name="connsiteX13" fmla="*/ 1152525 w 2076450"/>
              <a:gd name="connsiteY13" fmla="*/ 600075 h 1123950"/>
              <a:gd name="connsiteX14" fmla="*/ 1171575 w 2076450"/>
              <a:gd name="connsiteY14" fmla="*/ 542925 h 1123950"/>
              <a:gd name="connsiteX15" fmla="*/ 1190625 w 2076450"/>
              <a:gd name="connsiteY15" fmla="*/ 504825 h 1123950"/>
              <a:gd name="connsiteX16" fmla="*/ 1800225 w 2076450"/>
              <a:gd name="connsiteY16" fmla="*/ 276225 h 1123950"/>
              <a:gd name="connsiteX17" fmla="*/ 1857375 w 2076450"/>
              <a:gd name="connsiteY17" fmla="*/ 238125 h 1123950"/>
              <a:gd name="connsiteX18" fmla="*/ 1924050 w 2076450"/>
              <a:gd name="connsiteY18" fmla="*/ 190500 h 1123950"/>
              <a:gd name="connsiteX19" fmla="*/ 1952625 w 2076450"/>
              <a:gd name="connsiteY19" fmla="*/ 180975 h 1123950"/>
              <a:gd name="connsiteX20" fmla="*/ 1981200 w 2076450"/>
              <a:gd name="connsiteY20" fmla="*/ 142875 h 1123950"/>
              <a:gd name="connsiteX21" fmla="*/ 2057400 w 2076450"/>
              <a:gd name="connsiteY21" fmla="*/ 57150 h 1123950"/>
              <a:gd name="connsiteX22" fmla="*/ 2076450 w 2076450"/>
              <a:gd name="connsiteY22" fmla="*/ 0 h 1123950"/>
              <a:gd name="connsiteX0" fmla="*/ 0 w 2189136"/>
              <a:gd name="connsiteY0" fmla="*/ 1067837 h 1067837"/>
              <a:gd name="connsiteX1" fmla="*/ 790575 w 2189136"/>
              <a:gd name="connsiteY1" fmla="*/ 1067837 h 1067837"/>
              <a:gd name="connsiteX2" fmla="*/ 838200 w 2189136"/>
              <a:gd name="connsiteY2" fmla="*/ 1048787 h 1067837"/>
              <a:gd name="connsiteX3" fmla="*/ 914400 w 2189136"/>
              <a:gd name="connsiteY3" fmla="*/ 1010687 h 1067837"/>
              <a:gd name="connsiteX4" fmla="*/ 971550 w 2189136"/>
              <a:gd name="connsiteY4" fmla="*/ 972587 h 1067837"/>
              <a:gd name="connsiteX5" fmla="*/ 1000125 w 2189136"/>
              <a:gd name="connsiteY5" fmla="*/ 915437 h 1067837"/>
              <a:gd name="connsiteX6" fmla="*/ 1019175 w 2189136"/>
              <a:gd name="connsiteY6" fmla="*/ 886862 h 1067837"/>
              <a:gd name="connsiteX7" fmla="*/ 1038225 w 2189136"/>
              <a:gd name="connsiteY7" fmla="*/ 829712 h 1067837"/>
              <a:gd name="connsiteX8" fmla="*/ 1057275 w 2189136"/>
              <a:gd name="connsiteY8" fmla="*/ 791612 h 1067837"/>
              <a:gd name="connsiteX9" fmla="*/ 1066800 w 2189136"/>
              <a:gd name="connsiteY9" fmla="*/ 763037 h 1067837"/>
              <a:gd name="connsiteX10" fmla="*/ 1095375 w 2189136"/>
              <a:gd name="connsiteY10" fmla="*/ 734462 h 1067837"/>
              <a:gd name="connsiteX11" fmla="*/ 1114425 w 2189136"/>
              <a:gd name="connsiteY11" fmla="*/ 677312 h 1067837"/>
              <a:gd name="connsiteX12" fmla="*/ 1123950 w 2189136"/>
              <a:gd name="connsiteY12" fmla="*/ 648737 h 1067837"/>
              <a:gd name="connsiteX13" fmla="*/ 1152525 w 2189136"/>
              <a:gd name="connsiteY13" fmla="*/ 543962 h 1067837"/>
              <a:gd name="connsiteX14" fmla="*/ 1171575 w 2189136"/>
              <a:gd name="connsiteY14" fmla="*/ 486812 h 1067837"/>
              <a:gd name="connsiteX15" fmla="*/ 1190625 w 2189136"/>
              <a:gd name="connsiteY15" fmla="*/ 448712 h 1067837"/>
              <a:gd name="connsiteX16" fmla="*/ 1800225 w 2189136"/>
              <a:gd name="connsiteY16" fmla="*/ 220112 h 1067837"/>
              <a:gd name="connsiteX17" fmla="*/ 1857375 w 2189136"/>
              <a:gd name="connsiteY17" fmla="*/ 182012 h 1067837"/>
              <a:gd name="connsiteX18" fmla="*/ 1924050 w 2189136"/>
              <a:gd name="connsiteY18" fmla="*/ 134387 h 1067837"/>
              <a:gd name="connsiteX19" fmla="*/ 1952625 w 2189136"/>
              <a:gd name="connsiteY19" fmla="*/ 124862 h 1067837"/>
              <a:gd name="connsiteX20" fmla="*/ 1981200 w 2189136"/>
              <a:gd name="connsiteY20" fmla="*/ 86762 h 1067837"/>
              <a:gd name="connsiteX21" fmla="*/ 2057400 w 2189136"/>
              <a:gd name="connsiteY21" fmla="*/ 1037 h 1067837"/>
              <a:gd name="connsiteX22" fmla="*/ 13803 w 2189136"/>
              <a:gd name="connsiteY22" fmla="*/ 30487 h 1067837"/>
              <a:gd name="connsiteX0" fmla="*/ 0 w 2189136"/>
              <a:gd name="connsiteY0" fmla="*/ 1067837 h 1067837"/>
              <a:gd name="connsiteX1" fmla="*/ 790575 w 2189136"/>
              <a:gd name="connsiteY1" fmla="*/ 1067837 h 1067837"/>
              <a:gd name="connsiteX2" fmla="*/ 838200 w 2189136"/>
              <a:gd name="connsiteY2" fmla="*/ 1048787 h 1067837"/>
              <a:gd name="connsiteX3" fmla="*/ 914400 w 2189136"/>
              <a:gd name="connsiteY3" fmla="*/ 1010687 h 1067837"/>
              <a:gd name="connsiteX4" fmla="*/ 971550 w 2189136"/>
              <a:gd name="connsiteY4" fmla="*/ 972587 h 1067837"/>
              <a:gd name="connsiteX5" fmla="*/ 1000125 w 2189136"/>
              <a:gd name="connsiteY5" fmla="*/ 915437 h 1067837"/>
              <a:gd name="connsiteX6" fmla="*/ 1019175 w 2189136"/>
              <a:gd name="connsiteY6" fmla="*/ 886862 h 1067837"/>
              <a:gd name="connsiteX7" fmla="*/ 1038225 w 2189136"/>
              <a:gd name="connsiteY7" fmla="*/ 829712 h 1067837"/>
              <a:gd name="connsiteX8" fmla="*/ 1057275 w 2189136"/>
              <a:gd name="connsiteY8" fmla="*/ 791612 h 1067837"/>
              <a:gd name="connsiteX9" fmla="*/ 1066800 w 2189136"/>
              <a:gd name="connsiteY9" fmla="*/ 763037 h 1067837"/>
              <a:gd name="connsiteX10" fmla="*/ 1095375 w 2189136"/>
              <a:gd name="connsiteY10" fmla="*/ 734462 h 1067837"/>
              <a:gd name="connsiteX11" fmla="*/ 1114425 w 2189136"/>
              <a:gd name="connsiteY11" fmla="*/ 677312 h 1067837"/>
              <a:gd name="connsiteX12" fmla="*/ 1123950 w 2189136"/>
              <a:gd name="connsiteY12" fmla="*/ 648737 h 1067837"/>
              <a:gd name="connsiteX13" fmla="*/ 1152525 w 2189136"/>
              <a:gd name="connsiteY13" fmla="*/ 543962 h 1067837"/>
              <a:gd name="connsiteX14" fmla="*/ 1171575 w 2189136"/>
              <a:gd name="connsiteY14" fmla="*/ 486812 h 1067837"/>
              <a:gd name="connsiteX15" fmla="*/ 1190625 w 2189136"/>
              <a:gd name="connsiteY15" fmla="*/ 448712 h 1067837"/>
              <a:gd name="connsiteX16" fmla="*/ 1800225 w 2189136"/>
              <a:gd name="connsiteY16" fmla="*/ 220112 h 1067837"/>
              <a:gd name="connsiteX17" fmla="*/ 1857375 w 2189136"/>
              <a:gd name="connsiteY17" fmla="*/ 182012 h 1067837"/>
              <a:gd name="connsiteX18" fmla="*/ 1924050 w 2189136"/>
              <a:gd name="connsiteY18" fmla="*/ 134387 h 1067837"/>
              <a:gd name="connsiteX19" fmla="*/ 1952625 w 2189136"/>
              <a:gd name="connsiteY19" fmla="*/ 124862 h 1067837"/>
              <a:gd name="connsiteX20" fmla="*/ 1981200 w 2189136"/>
              <a:gd name="connsiteY20" fmla="*/ 86762 h 1067837"/>
              <a:gd name="connsiteX21" fmla="*/ 2057400 w 2189136"/>
              <a:gd name="connsiteY21" fmla="*/ 1037 h 1067837"/>
              <a:gd name="connsiteX22" fmla="*/ 13803 w 2189136"/>
              <a:gd name="connsiteY22" fmla="*/ 30487 h 1067837"/>
              <a:gd name="connsiteX0" fmla="*/ 0 w 2057400"/>
              <a:gd name="connsiteY0" fmla="*/ 1067837 h 1067837"/>
              <a:gd name="connsiteX1" fmla="*/ 790575 w 2057400"/>
              <a:gd name="connsiteY1" fmla="*/ 1067837 h 1067837"/>
              <a:gd name="connsiteX2" fmla="*/ 838200 w 2057400"/>
              <a:gd name="connsiteY2" fmla="*/ 1048787 h 1067837"/>
              <a:gd name="connsiteX3" fmla="*/ 914400 w 2057400"/>
              <a:gd name="connsiteY3" fmla="*/ 1010687 h 1067837"/>
              <a:gd name="connsiteX4" fmla="*/ 971550 w 2057400"/>
              <a:gd name="connsiteY4" fmla="*/ 972587 h 1067837"/>
              <a:gd name="connsiteX5" fmla="*/ 1000125 w 2057400"/>
              <a:gd name="connsiteY5" fmla="*/ 915437 h 1067837"/>
              <a:gd name="connsiteX6" fmla="*/ 1019175 w 2057400"/>
              <a:gd name="connsiteY6" fmla="*/ 886862 h 1067837"/>
              <a:gd name="connsiteX7" fmla="*/ 1038225 w 2057400"/>
              <a:gd name="connsiteY7" fmla="*/ 829712 h 1067837"/>
              <a:gd name="connsiteX8" fmla="*/ 1057275 w 2057400"/>
              <a:gd name="connsiteY8" fmla="*/ 791612 h 1067837"/>
              <a:gd name="connsiteX9" fmla="*/ 1066800 w 2057400"/>
              <a:gd name="connsiteY9" fmla="*/ 763037 h 1067837"/>
              <a:gd name="connsiteX10" fmla="*/ 1095375 w 2057400"/>
              <a:gd name="connsiteY10" fmla="*/ 734462 h 1067837"/>
              <a:gd name="connsiteX11" fmla="*/ 1114425 w 2057400"/>
              <a:gd name="connsiteY11" fmla="*/ 677312 h 1067837"/>
              <a:gd name="connsiteX12" fmla="*/ 1123950 w 2057400"/>
              <a:gd name="connsiteY12" fmla="*/ 648737 h 1067837"/>
              <a:gd name="connsiteX13" fmla="*/ 1152525 w 2057400"/>
              <a:gd name="connsiteY13" fmla="*/ 543962 h 1067837"/>
              <a:gd name="connsiteX14" fmla="*/ 1171575 w 2057400"/>
              <a:gd name="connsiteY14" fmla="*/ 486812 h 1067837"/>
              <a:gd name="connsiteX15" fmla="*/ 1190625 w 2057400"/>
              <a:gd name="connsiteY15" fmla="*/ 448712 h 1067837"/>
              <a:gd name="connsiteX16" fmla="*/ 1800225 w 2057400"/>
              <a:gd name="connsiteY16" fmla="*/ 220112 h 1067837"/>
              <a:gd name="connsiteX17" fmla="*/ 1857375 w 2057400"/>
              <a:gd name="connsiteY17" fmla="*/ 182012 h 1067837"/>
              <a:gd name="connsiteX18" fmla="*/ 1924050 w 2057400"/>
              <a:gd name="connsiteY18" fmla="*/ 134387 h 1067837"/>
              <a:gd name="connsiteX19" fmla="*/ 1952625 w 2057400"/>
              <a:gd name="connsiteY19" fmla="*/ 124862 h 1067837"/>
              <a:gd name="connsiteX20" fmla="*/ 1981200 w 2057400"/>
              <a:gd name="connsiteY20" fmla="*/ 86762 h 1067837"/>
              <a:gd name="connsiteX21" fmla="*/ 2057400 w 2057400"/>
              <a:gd name="connsiteY21" fmla="*/ 1037 h 1067837"/>
              <a:gd name="connsiteX22" fmla="*/ 13803 w 2057400"/>
              <a:gd name="connsiteY22" fmla="*/ 30487 h 1067837"/>
              <a:gd name="connsiteX0" fmla="*/ 0 w 2049527"/>
              <a:gd name="connsiteY0" fmla="*/ 1037397 h 1037397"/>
              <a:gd name="connsiteX1" fmla="*/ 790575 w 2049527"/>
              <a:gd name="connsiteY1" fmla="*/ 1037397 h 1037397"/>
              <a:gd name="connsiteX2" fmla="*/ 838200 w 2049527"/>
              <a:gd name="connsiteY2" fmla="*/ 1018347 h 1037397"/>
              <a:gd name="connsiteX3" fmla="*/ 914400 w 2049527"/>
              <a:gd name="connsiteY3" fmla="*/ 980247 h 1037397"/>
              <a:gd name="connsiteX4" fmla="*/ 971550 w 2049527"/>
              <a:gd name="connsiteY4" fmla="*/ 942147 h 1037397"/>
              <a:gd name="connsiteX5" fmla="*/ 1000125 w 2049527"/>
              <a:gd name="connsiteY5" fmla="*/ 884997 h 1037397"/>
              <a:gd name="connsiteX6" fmla="*/ 1019175 w 2049527"/>
              <a:gd name="connsiteY6" fmla="*/ 856422 h 1037397"/>
              <a:gd name="connsiteX7" fmla="*/ 1038225 w 2049527"/>
              <a:gd name="connsiteY7" fmla="*/ 799272 h 1037397"/>
              <a:gd name="connsiteX8" fmla="*/ 1057275 w 2049527"/>
              <a:gd name="connsiteY8" fmla="*/ 761172 h 1037397"/>
              <a:gd name="connsiteX9" fmla="*/ 1066800 w 2049527"/>
              <a:gd name="connsiteY9" fmla="*/ 732597 h 1037397"/>
              <a:gd name="connsiteX10" fmla="*/ 1095375 w 2049527"/>
              <a:gd name="connsiteY10" fmla="*/ 704022 h 1037397"/>
              <a:gd name="connsiteX11" fmla="*/ 1114425 w 2049527"/>
              <a:gd name="connsiteY11" fmla="*/ 646872 h 1037397"/>
              <a:gd name="connsiteX12" fmla="*/ 1123950 w 2049527"/>
              <a:gd name="connsiteY12" fmla="*/ 618297 h 1037397"/>
              <a:gd name="connsiteX13" fmla="*/ 1152525 w 2049527"/>
              <a:gd name="connsiteY13" fmla="*/ 513522 h 1037397"/>
              <a:gd name="connsiteX14" fmla="*/ 1171575 w 2049527"/>
              <a:gd name="connsiteY14" fmla="*/ 456372 h 1037397"/>
              <a:gd name="connsiteX15" fmla="*/ 1190625 w 2049527"/>
              <a:gd name="connsiteY15" fmla="*/ 418272 h 1037397"/>
              <a:gd name="connsiteX16" fmla="*/ 1800225 w 2049527"/>
              <a:gd name="connsiteY16" fmla="*/ 189672 h 1037397"/>
              <a:gd name="connsiteX17" fmla="*/ 1857375 w 2049527"/>
              <a:gd name="connsiteY17" fmla="*/ 151572 h 1037397"/>
              <a:gd name="connsiteX18" fmla="*/ 1924050 w 2049527"/>
              <a:gd name="connsiteY18" fmla="*/ 103947 h 1037397"/>
              <a:gd name="connsiteX19" fmla="*/ 1952625 w 2049527"/>
              <a:gd name="connsiteY19" fmla="*/ 94422 h 1037397"/>
              <a:gd name="connsiteX20" fmla="*/ 1981200 w 2049527"/>
              <a:gd name="connsiteY20" fmla="*/ 56322 h 1037397"/>
              <a:gd name="connsiteX21" fmla="*/ 2049527 w 2049527"/>
              <a:gd name="connsiteY21" fmla="*/ 2088 h 1037397"/>
              <a:gd name="connsiteX22" fmla="*/ 13803 w 2049527"/>
              <a:gd name="connsiteY22" fmla="*/ 47 h 1037397"/>
              <a:gd name="connsiteX0" fmla="*/ 0 w 2049527"/>
              <a:gd name="connsiteY0" fmla="*/ 1045223 h 1045223"/>
              <a:gd name="connsiteX1" fmla="*/ 790575 w 2049527"/>
              <a:gd name="connsiteY1" fmla="*/ 1045223 h 1045223"/>
              <a:gd name="connsiteX2" fmla="*/ 838200 w 2049527"/>
              <a:gd name="connsiteY2" fmla="*/ 1026173 h 1045223"/>
              <a:gd name="connsiteX3" fmla="*/ 914400 w 2049527"/>
              <a:gd name="connsiteY3" fmla="*/ 988073 h 1045223"/>
              <a:gd name="connsiteX4" fmla="*/ 971550 w 2049527"/>
              <a:gd name="connsiteY4" fmla="*/ 949973 h 1045223"/>
              <a:gd name="connsiteX5" fmla="*/ 1000125 w 2049527"/>
              <a:gd name="connsiteY5" fmla="*/ 892823 h 1045223"/>
              <a:gd name="connsiteX6" fmla="*/ 1019175 w 2049527"/>
              <a:gd name="connsiteY6" fmla="*/ 864248 h 1045223"/>
              <a:gd name="connsiteX7" fmla="*/ 1038225 w 2049527"/>
              <a:gd name="connsiteY7" fmla="*/ 807098 h 1045223"/>
              <a:gd name="connsiteX8" fmla="*/ 1057275 w 2049527"/>
              <a:gd name="connsiteY8" fmla="*/ 768998 h 1045223"/>
              <a:gd name="connsiteX9" fmla="*/ 1066800 w 2049527"/>
              <a:gd name="connsiteY9" fmla="*/ 740423 h 1045223"/>
              <a:gd name="connsiteX10" fmla="*/ 1095375 w 2049527"/>
              <a:gd name="connsiteY10" fmla="*/ 711848 h 1045223"/>
              <a:gd name="connsiteX11" fmla="*/ 1114425 w 2049527"/>
              <a:gd name="connsiteY11" fmla="*/ 654698 h 1045223"/>
              <a:gd name="connsiteX12" fmla="*/ 1123950 w 2049527"/>
              <a:gd name="connsiteY12" fmla="*/ 626123 h 1045223"/>
              <a:gd name="connsiteX13" fmla="*/ 1152525 w 2049527"/>
              <a:gd name="connsiteY13" fmla="*/ 521348 h 1045223"/>
              <a:gd name="connsiteX14" fmla="*/ 1171575 w 2049527"/>
              <a:gd name="connsiteY14" fmla="*/ 464198 h 1045223"/>
              <a:gd name="connsiteX15" fmla="*/ 1190625 w 2049527"/>
              <a:gd name="connsiteY15" fmla="*/ 426098 h 1045223"/>
              <a:gd name="connsiteX16" fmla="*/ 1800225 w 2049527"/>
              <a:gd name="connsiteY16" fmla="*/ 197498 h 1045223"/>
              <a:gd name="connsiteX17" fmla="*/ 1857375 w 2049527"/>
              <a:gd name="connsiteY17" fmla="*/ 159398 h 1045223"/>
              <a:gd name="connsiteX18" fmla="*/ 1924050 w 2049527"/>
              <a:gd name="connsiteY18" fmla="*/ 111773 h 1045223"/>
              <a:gd name="connsiteX19" fmla="*/ 1952625 w 2049527"/>
              <a:gd name="connsiteY19" fmla="*/ 102248 h 1045223"/>
              <a:gd name="connsiteX20" fmla="*/ 1981200 w 2049527"/>
              <a:gd name="connsiteY20" fmla="*/ 64148 h 1045223"/>
              <a:gd name="connsiteX21" fmla="*/ 2049527 w 2049527"/>
              <a:gd name="connsiteY21" fmla="*/ 9914 h 1045223"/>
              <a:gd name="connsiteX22" fmla="*/ 21676 w 2049527"/>
              <a:gd name="connsiteY22" fmla="*/ 0 h 1045223"/>
              <a:gd name="connsiteX0" fmla="*/ 0 w 2049527"/>
              <a:gd name="connsiteY0" fmla="*/ 1045223 h 1045223"/>
              <a:gd name="connsiteX1" fmla="*/ 790575 w 2049527"/>
              <a:gd name="connsiteY1" fmla="*/ 1045223 h 1045223"/>
              <a:gd name="connsiteX2" fmla="*/ 838200 w 2049527"/>
              <a:gd name="connsiteY2" fmla="*/ 1026173 h 1045223"/>
              <a:gd name="connsiteX3" fmla="*/ 914400 w 2049527"/>
              <a:gd name="connsiteY3" fmla="*/ 988073 h 1045223"/>
              <a:gd name="connsiteX4" fmla="*/ 971550 w 2049527"/>
              <a:gd name="connsiteY4" fmla="*/ 949973 h 1045223"/>
              <a:gd name="connsiteX5" fmla="*/ 1000125 w 2049527"/>
              <a:gd name="connsiteY5" fmla="*/ 892823 h 1045223"/>
              <a:gd name="connsiteX6" fmla="*/ 1019175 w 2049527"/>
              <a:gd name="connsiteY6" fmla="*/ 864248 h 1045223"/>
              <a:gd name="connsiteX7" fmla="*/ 1038225 w 2049527"/>
              <a:gd name="connsiteY7" fmla="*/ 807098 h 1045223"/>
              <a:gd name="connsiteX8" fmla="*/ 1057275 w 2049527"/>
              <a:gd name="connsiteY8" fmla="*/ 768998 h 1045223"/>
              <a:gd name="connsiteX9" fmla="*/ 1066800 w 2049527"/>
              <a:gd name="connsiteY9" fmla="*/ 740423 h 1045223"/>
              <a:gd name="connsiteX10" fmla="*/ 1095375 w 2049527"/>
              <a:gd name="connsiteY10" fmla="*/ 711848 h 1045223"/>
              <a:gd name="connsiteX11" fmla="*/ 1114425 w 2049527"/>
              <a:gd name="connsiteY11" fmla="*/ 654698 h 1045223"/>
              <a:gd name="connsiteX12" fmla="*/ 1123950 w 2049527"/>
              <a:gd name="connsiteY12" fmla="*/ 626123 h 1045223"/>
              <a:gd name="connsiteX13" fmla="*/ 1152525 w 2049527"/>
              <a:gd name="connsiteY13" fmla="*/ 521348 h 1045223"/>
              <a:gd name="connsiteX14" fmla="*/ 1171575 w 2049527"/>
              <a:gd name="connsiteY14" fmla="*/ 464198 h 1045223"/>
              <a:gd name="connsiteX15" fmla="*/ 1190625 w 2049527"/>
              <a:gd name="connsiteY15" fmla="*/ 426098 h 1045223"/>
              <a:gd name="connsiteX16" fmla="*/ 1800225 w 2049527"/>
              <a:gd name="connsiteY16" fmla="*/ 197498 h 1045223"/>
              <a:gd name="connsiteX17" fmla="*/ 1857375 w 2049527"/>
              <a:gd name="connsiteY17" fmla="*/ 159398 h 1045223"/>
              <a:gd name="connsiteX18" fmla="*/ 1924050 w 2049527"/>
              <a:gd name="connsiteY18" fmla="*/ 111773 h 1045223"/>
              <a:gd name="connsiteX19" fmla="*/ 1952625 w 2049527"/>
              <a:gd name="connsiteY19" fmla="*/ 102248 h 1045223"/>
              <a:gd name="connsiteX20" fmla="*/ 1981200 w 2049527"/>
              <a:gd name="connsiteY20" fmla="*/ 64148 h 1045223"/>
              <a:gd name="connsiteX21" fmla="*/ 2049527 w 2049527"/>
              <a:gd name="connsiteY21" fmla="*/ 9914 h 1045223"/>
              <a:gd name="connsiteX22" fmla="*/ 13803 w 2049527"/>
              <a:gd name="connsiteY22" fmla="*/ 0 h 1045223"/>
              <a:gd name="connsiteX0" fmla="*/ 0 w 2049527"/>
              <a:gd name="connsiteY0" fmla="*/ 1045223 h 1045223"/>
              <a:gd name="connsiteX1" fmla="*/ 790575 w 2049527"/>
              <a:gd name="connsiteY1" fmla="*/ 1045223 h 1045223"/>
              <a:gd name="connsiteX2" fmla="*/ 838200 w 2049527"/>
              <a:gd name="connsiteY2" fmla="*/ 1026173 h 1045223"/>
              <a:gd name="connsiteX3" fmla="*/ 914400 w 2049527"/>
              <a:gd name="connsiteY3" fmla="*/ 988073 h 1045223"/>
              <a:gd name="connsiteX4" fmla="*/ 971550 w 2049527"/>
              <a:gd name="connsiteY4" fmla="*/ 949973 h 1045223"/>
              <a:gd name="connsiteX5" fmla="*/ 1000125 w 2049527"/>
              <a:gd name="connsiteY5" fmla="*/ 892823 h 1045223"/>
              <a:gd name="connsiteX6" fmla="*/ 1019175 w 2049527"/>
              <a:gd name="connsiteY6" fmla="*/ 864248 h 1045223"/>
              <a:gd name="connsiteX7" fmla="*/ 1038225 w 2049527"/>
              <a:gd name="connsiteY7" fmla="*/ 807098 h 1045223"/>
              <a:gd name="connsiteX8" fmla="*/ 1057275 w 2049527"/>
              <a:gd name="connsiteY8" fmla="*/ 768998 h 1045223"/>
              <a:gd name="connsiteX9" fmla="*/ 1066800 w 2049527"/>
              <a:gd name="connsiteY9" fmla="*/ 740423 h 1045223"/>
              <a:gd name="connsiteX10" fmla="*/ 1095375 w 2049527"/>
              <a:gd name="connsiteY10" fmla="*/ 711848 h 1045223"/>
              <a:gd name="connsiteX11" fmla="*/ 1114425 w 2049527"/>
              <a:gd name="connsiteY11" fmla="*/ 654698 h 1045223"/>
              <a:gd name="connsiteX12" fmla="*/ 1123950 w 2049527"/>
              <a:gd name="connsiteY12" fmla="*/ 626123 h 1045223"/>
              <a:gd name="connsiteX13" fmla="*/ 1152525 w 2049527"/>
              <a:gd name="connsiteY13" fmla="*/ 521348 h 1045223"/>
              <a:gd name="connsiteX14" fmla="*/ 1171575 w 2049527"/>
              <a:gd name="connsiteY14" fmla="*/ 464198 h 1045223"/>
              <a:gd name="connsiteX15" fmla="*/ 1190625 w 2049527"/>
              <a:gd name="connsiteY15" fmla="*/ 426098 h 1045223"/>
              <a:gd name="connsiteX16" fmla="*/ 1800225 w 2049527"/>
              <a:gd name="connsiteY16" fmla="*/ 197498 h 1045223"/>
              <a:gd name="connsiteX17" fmla="*/ 1857375 w 2049527"/>
              <a:gd name="connsiteY17" fmla="*/ 159398 h 1045223"/>
              <a:gd name="connsiteX18" fmla="*/ 1924050 w 2049527"/>
              <a:gd name="connsiteY18" fmla="*/ 111773 h 1045223"/>
              <a:gd name="connsiteX19" fmla="*/ 1952625 w 2049527"/>
              <a:gd name="connsiteY19" fmla="*/ 102248 h 1045223"/>
              <a:gd name="connsiteX20" fmla="*/ 1981200 w 2049527"/>
              <a:gd name="connsiteY20" fmla="*/ 64148 h 1045223"/>
              <a:gd name="connsiteX21" fmla="*/ 2049527 w 2049527"/>
              <a:gd name="connsiteY21" fmla="*/ 9914 h 1045223"/>
              <a:gd name="connsiteX22" fmla="*/ 13803 w 2049527"/>
              <a:gd name="connsiteY22" fmla="*/ 0 h 1045223"/>
              <a:gd name="connsiteX0" fmla="*/ 0 w 2049527"/>
              <a:gd name="connsiteY0" fmla="*/ 1045223 h 1045223"/>
              <a:gd name="connsiteX1" fmla="*/ 790575 w 2049527"/>
              <a:gd name="connsiteY1" fmla="*/ 1045223 h 1045223"/>
              <a:gd name="connsiteX2" fmla="*/ 838200 w 2049527"/>
              <a:gd name="connsiteY2" fmla="*/ 1026173 h 1045223"/>
              <a:gd name="connsiteX3" fmla="*/ 914400 w 2049527"/>
              <a:gd name="connsiteY3" fmla="*/ 988073 h 1045223"/>
              <a:gd name="connsiteX4" fmla="*/ 971550 w 2049527"/>
              <a:gd name="connsiteY4" fmla="*/ 949973 h 1045223"/>
              <a:gd name="connsiteX5" fmla="*/ 1000125 w 2049527"/>
              <a:gd name="connsiteY5" fmla="*/ 892823 h 1045223"/>
              <a:gd name="connsiteX6" fmla="*/ 1019175 w 2049527"/>
              <a:gd name="connsiteY6" fmla="*/ 864248 h 1045223"/>
              <a:gd name="connsiteX7" fmla="*/ 1038225 w 2049527"/>
              <a:gd name="connsiteY7" fmla="*/ 807098 h 1045223"/>
              <a:gd name="connsiteX8" fmla="*/ 1057275 w 2049527"/>
              <a:gd name="connsiteY8" fmla="*/ 768998 h 1045223"/>
              <a:gd name="connsiteX9" fmla="*/ 1066800 w 2049527"/>
              <a:gd name="connsiteY9" fmla="*/ 740423 h 1045223"/>
              <a:gd name="connsiteX10" fmla="*/ 1095375 w 2049527"/>
              <a:gd name="connsiteY10" fmla="*/ 711848 h 1045223"/>
              <a:gd name="connsiteX11" fmla="*/ 1114425 w 2049527"/>
              <a:gd name="connsiteY11" fmla="*/ 654698 h 1045223"/>
              <a:gd name="connsiteX12" fmla="*/ 1123950 w 2049527"/>
              <a:gd name="connsiteY12" fmla="*/ 626123 h 1045223"/>
              <a:gd name="connsiteX13" fmla="*/ 1152525 w 2049527"/>
              <a:gd name="connsiteY13" fmla="*/ 521348 h 1045223"/>
              <a:gd name="connsiteX14" fmla="*/ 1171575 w 2049527"/>
              <a:gd name="connsiteY14" fmla="*/ 464198 h 1045223"/>
              <a:gd name="connsiteX15" fmla="*/ 1190625 w 2049527"/>
              <a:gd name="connsiteY15" fmla="*/ 426098 h 1045223"/>
              <a:gd name="connsiteX16" fmla="*/ 1800225 w 2049527"/>
              <a:gd name="connsiteY16" fmla="*/ 197498 h 1045223"/>
              <a:gd name="connsiteX17" fmla="*/ 1857375 w 2049527"/>
              <a:gd name="connsiteY17" fmla="*/ 159398 h 1045223"/>
              <a:gd name="connsiteX18" fmla="*/ 1924050 w 2049527"/>
              <a:gd name="connsiteY18" fmla="*/ 111773 h 1045223"/>
              <a:gd name="connsiteX19" fmla="*/ 1952625 w 2049527"/>
              <a:gd name="connsiteY19" fmla="*/ 102248 h 1045223"/>
              <a:gd name="connsiteX20" fmla="*/ 1981200 w 2049527"/>
              <a:gd name="connsiteY20" fmla="*/ 64148 h 1045223"/>
              <a:gd name="connsiteX21" fmla="*/ 2049527 w 2049527"/>
              <a:gd name="connsiteY21" fmla="*/ 9914 h 1045223"/>
              <a:gd name="connsiteX22" fmla="*/ 13803 w 2049527"/>
              <a:gd name="connsiteY22" fmla="*/ 0 h 1045223"/>
              <a:gd name="connsiteX23" fmla="*/ 0 w 2049527"/>
              <a:gd name="connsiteY23" fmla="*/ 1045223 h 104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049527" h="1045223">
                <a:moveTo>
                  <a:pt x="0" y="1045223"/>
                </a:moveTo>
                <a:lnTo>
                  <a:pt x="790575" y="1045223"/>
                </a:lnTo>
                <a:lnTo>
                  <a:pt x="838200" y="1026173"/>
                </a:lnTo>
                <a:cubicBezTo>
                  <a:pt x="863600" y="1013473"/>
                  <a:pt x="888547" y="999824"/>
                  <a:pt x="914400" y="988073"/>
                </a:cubicBezTo>
                <a:cubicBezTo>
                  <a:pt x="955344" y="969462"/>
                  <a:pt x="936425" y="992123"/>
                  <a:pt x="971550" y="949973"/>
                </a:cubicBezTo>
                <a:cubicBezTo>
                  <a:pt x="1005672" y="909027"/>
                  <a:pt x="978646" y="935781"/>
                  <a:pt x="1000125" y="892823"/>
                </a:cubicBezTo>
                <a:cubicBezTo>
                  <a:pt x="1005245" y="882584"/>
                  <a:pt x="1014526" y="874709"/>
                  <a:pt x="1019175" y="864248"/>
                </a:cubicBezTo>
                <a:cubicBezTo>
                  <a:pt x="1027330" y="845898"/>
                  <a:pt x="1029245" y="825059"/>
                  <a:pt x="1038225" y="807098"/>
                </a:cubicBezTo>
                <a:cubicBezTo>
                  <a:pt x="1044575" y="794398"/>
                  <a:pt x="1051682" y="782049"/>
                  <a:pt x="1057275" y="768998"/>
                </a:cubicBezTo>
                <a:cubicBezTo>
                  <a:pt x="1061230" y="759770"/>
                  <a:pt x="1061231" y="748777"/>
                  <a:pt x="1066800" y="740423"/>
                </a:cubicBezTo>
                <a:cubicBezTo>
                  <a:pt x="1074272" y="729215"/>
                  <a:pt x="1085850" y="721373"/>
                  <a:pt x="1095375" y="711848"/>
                </a:cubicBezTo>
                <a:lnTo>
                  <a:pt x="1114425" y="654698"/>
                </a:lnTo>
                <a:cubicBezTo>
                  <a:pt x="1117600" y="645173"/>
                  <a:pt x="1121981" y="635968"/>
                  <a:pt x="1123950" y="626123"/>
                </a:cubicBezTo>
                <a:cubicBezTo>
                  <a:pt x="1137413" y="558807"/>
                  <a:pt x="1128355" y="593857"/>
                  <a:pt x="1152525" y="521348"/>
                </a:cubicBezTo>
                <a:lnTo>
                  <a:pt x="1171575" y="464198"/>
                </a:lnTo>
                <a:cubicBezTo>
                  <a:pt x="1182520" y="431363"/>
                  <a:pt x="1174000" y="442723"/>
                  <a:pt x="1190625" y="426098"/>
                </a:cubicBezTo>
                <a:lnTo>
                  <a:pt x="1800225" y="197498"/>
                </a:lnTo>
                <a:lnTo>
                  <a:pt x="1857375" y="159398"/>
                </a:lnTo>
                <a:cubicBezTo>
                  <a:pt x="1879600" y="143523"/>
                  <a:pt x="1900630" y="125825"/>
                  <a:pt x="1924050" y="111773"/>
                </a:cubicBezTo>
                <a:cubicBezTo>
                  <a:pt x="1932659" y="106607"/>
                  <a:pt x="1944912" y="108676"/>
                  <a:pt x="1952625" y="102248"/>
                </a:cubicBezTo>
                <a:cubicBezTo>
                  <a:pt x="1964821" y="92085"/>
                  <a:pt x="1965050" y="79537"/>
                  <a:pt x="1981200" y="64148"/>
                </a:cubicBezTo>
                <a:cubicBezTo>
                  <a:pt x="1997350" y="48759"/>
                  <a:pt x="2038900" y="11420"/>
                  <a:pt x="2049527" y="9914"/>
                </a:cubicBezTo>
                <a:cubicBezTo>
                  <a:pt x="1721628" y="535"/>
                  <a:pt x="7453" y="19050"/>
                  <a:pt x="13803" y="0"/>
                </a:cubicBezTo>
                <a:lnTo>
                  <a:pt x="0" y="1045223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67000"/>
            </a:schemeClr>
          </a:solidFill>
          <a:ln w="9525"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3199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rocess 9"/>
          <p:cNvSpPr/>
          <p:nvPr/>
        </p:nvSpPr>
        <p:spPr>
          <a:xfrm>
            <a:off x="1981198" y="4305514"/>
            <a:ext cx="3276600" cy="1241360"/>
          </a:xfrm>
          <a:prstGeom prst="flowChartProcess">
            <a:avLst/>
          </a:prstGeom>
          <a:noFill/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981200" y="1676400"/>
            <a:ext cx="2" cy="387609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981201" y="5552489"/>
            <a:ext cx="5029199" cy="1011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1981200" y="2590800"/>
            <a:ext cx="4206287" cy="2961689"/>
          </a:xfrm>
          <a:custGeom>
            <a:avLst/>
            <a:gdLst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95575 w 3476625"/>
              <a:gd name="connsiteY37" fmla="*/ 542925 h 2447925"/>
              <a:gd name="connsiteX38" fmla="*/ 2743200 w 3476625"/>
              <a:gd name="connsiteY38" fmla="*/ 457200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43200 w 3476625"/>
              <a:gd name="connsiteY38" fmla="*/ 457200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09875 w 3476625"/>
              <a:gd name="connsiteY39" fmla="*/ 371475 h 2447925"/>
              <a:gd name="connsiteX40" fmla="*/ 2771775 w 3476625"/>
              <a:gd name="connsiteY40" fmla="*/ 285750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771775 w 3476625"/>
              <a:gd name="connsiteY40" fmla="*/ 285750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756030 w 3476625"/>
              <a:gd name="connsiteY40" fmla="*/ 277877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921357 w 3476625"/>
              <a:gd name="connsiteY40" fmla="*/ 30149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811139 w 3476625"/>
              <a:gd name="connsiteY40" fmla="*/ 262132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847975 w 3476625"/>
              <a:gd name="connsiteY40" fmla="*/ 180975 h 2447925"/>
              <a:gd name="connsiteX41" fmla="*/ 2867025 w 3476625"/>
              <a:gd name="connsiteY41" fmla="*/ 152400 h 2447925"/>
              <a:gd name="connsiteX42" fmla="*/ 2876550 w 3476625"/>
              <a:gd name="connsiteY42" fmla="*/ 123825 h 2447925"/>
              <a:gd name="connsiteX43" fmla="*/ 2895600 w 3476625"/>
              <a:gd name="connsiteY43" fmla="*/ 95250 h 2447925"/>
              <a:gd name="connsiteX44" fmla="*/ 2905125 w 3476625"/>
              <a:gd name="connsiteY44" fmla="*/ 66675 h 2447925"/>
              <a:gd name="connsiteX45" fmla="*/ 2924175 w 3476625"/>
              <a:gd name="connsiteY45" fmla="*/ 38100 h 2447925"/>
              <a:gd name="connsiteX46" fmla="*/ 2933700 w 3476625"/>
              <a:gd name="connsiteY46" fmla="*/ 0 h 2447925"/>
              <a:gd name="connsiteX47" fmla="*/ 3476625 w 3476625"/>
              <a:gd name="connsiteY47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47975 w 3476625"/>
              <a:gd name="connsiteY39" fmla="*/ 180975 h 2447925"/>
              <a:gd name="connsiteX40" fmla="*/ 2867025 w 3476625"/>
              <a:gd name="connsiteY40" fmla="*/ 152400 h 2447925"/>
              <a:gd name="connsiteX41" fmla="*/ 2876550 w 3476625"/>
              <a:gd name="connsiteY41" fmla="*/ 123825 h 2447925"/>
              <a:gd name="connsiteX42" fmla="*/ 2895600 w 3476625"/>
              <a:gd name="connsiteY42" fmla="*/ 95250 h 2447925"/>
              <a:gd name="connsiteX43" fmla="*/ 2905125 w 3476625"/>
              <a:gd name="connsiteY43" fmla="*/ 66675 h 2447925"/>
              <a:gd name="connsiteX44" fmla="*/ 2924175 w 3476625"/>
              <a:gd name="connsiteY44" fmla="*/ 38100 h 2447925"/>
              <a:gd name="connsiteX45" fmla="*/ 2933700 w 3476625"/>
              <a:gd name="connsiteY45" fmla="*/ 0 h 2447925"/>
              <a:gd name="connsiteX46" fmla="*/ 3476625 w 3476625"/>
              <a:gd name="connsiteY46" fmla="*/ 0 h 244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476625" h="2447925">
                <a:moveTo>
                  <a:pt x="0" y="2447925"/>
                </a:moveTo>
                <a:lnTo>
                  <a:pt x="790575" y="2447925"/>
                </a:lnTo>
                <a:lnTo>
                  <a:pt x="838200" y="2428875"/>
                </a:lnTo>
                <a:cubicBezTo>
                  <a:pt x="863600" y="2416175"/>
                  <a:pt x="888547" y="2402526"/>
                  <a:pt x="914400" y="2390775"/>
                </a:cubicBezTo>
                <a:cubicBezTo>
                  <a:pt x="955344" y="2372164"/>
                  <a:pt x="936425" y="2394825"/>
                  <a:pt x="971550" y="2352675"/>
                </a:cubicBezTo>
                <a:cubicBezTo>
                  <a:pt x="1005672" y="2311729"/>
                  <a:pt x="978646" y="2338483"/>
                  <a:pt x="1000125" y="2295525"/>
                </a:cubicBezTo>
                <a:cubicBezTo>
                  <a:pt x="1005245" y="2285286"/>
                  <a:pt x="1014526" y="2277411"/>
                  <a:pt x="1019175" y="2266950"/>
                </a:cubicBezTo>
                <a:cubicBezTo>
                  <a:pt x="1027330" y="2248600"/>
                  <a:pt x="1029245" y="2227761"/>
                  <a:pt x="1038225" y="2209800"/>
                </a:cubicBezTo>
                <a:cubicBezTo>
                  <a:pt x="1044575" y="2197100"/>
                  <a:pt x="1051682" y="2184751"/>
                  <a:pt x="1057275" y="2171700"/>
                </a:cubicBezTo>
                <a:cubicBezTo>
                  <a:pt x="1061230" y="2162472"/>
                  <a:pt x="1061231" y="2151479"/>
                  <a:pt x="1066800" y="2143125"/>
                </a:cubicBezTo>
                <a:cubicBezTo>
                  <a:pt x="1074272" y="2131917"/>
                  <a:pt x="1085850" y="2124075"/>
                  <a:pt x="1095375" y="2114550"/>
                </a:cubicBezTo>
                <a:lnTo>
                  <a:pt x="1114425" y="2057400"/>
                </a:lnTo>
                <a:cubicBezTo>
                  <a:pt x="1117600" y="2047875"/>
                  <a:pt x="1121981" y="2038670"/>
                  <a:pt x="1123950" y="2028825"/>
                </a:cubicBezTo>
                <a:cubicBezTo>
                  <a:pt x="1137413" y="1961509"/>
                  <a:pt x="1128355" y="1996559"/>
                  <a:pt x="1152525" y="1924050"/>
                </a:cubicBezTo>
                <a:lnTo>
                  <a:pt x="1171575" y="1866900"/>
                </a:lnTo>
                <a:cubicBezTo>
                  <a:pt x="1182520" y="1834065"/>
                  <a:pt x="1174000" y="1845425"/>
                  <a:pt x="1190625" y="1828800"/>
                </a:cubicBezTo>
                <a:lnTo>
                  <a:pt x="1800225" y="1600200"/>
                </a:lnTo>
                <a:lnTo>
                  <a:pt x="1857375" y="1562100"/>
                </a:lnTo>
                <a:cubicBezTo>
                  <a:pt x="1879600" y="1546225"/>
                  <a:pt x="1900630" y="1528527"/>
                  <a:pt x="1924050" y="1514475"/>
                </a:cubicBezTo>
                <a:cubicBezTo>
                  <a:pt x="1932659" y="1509309"/>
                  <a:pt x="1944912" y="1511378"/>
                  <a:pt x="1952625" y="1504950"/>
                </a:cubicBezTo>
                <a:cubicBezTo>
                  <a:pt x="1964821" y="1494787"/>
                  <a:pt x="1970580" y="1478650"/>
                  <a:pt x="1981200" y="1466850"/>
                </a:cubicBezTo>
                <a:cubicBezTo>
                  <a:pt x="2000126" y="1445821"/>
                  <a:pt x="2043088" y="1413328"/>
                  <a:pt x="2057400" y="1381125"/>
                </a:cubicBezTo>
                <a:cubicBezTo>
                  <a:pt x="2065555" y="1362775"/>
                  <a:pt x="2070100" y="1343025"/>
                  <a:pt x="2076450" y="1323975"/>
                </a:cubicBezTo>
                <a:cubicBezTo>
                  <a:pt x="2079625" y="1314450"/>
                  <a:pt x="2080406" y="1303754"/>
                  <a:pt x="2085975" y="1295400"/>
                </a:cubicBezTo>
                <a:lnTo>
                  <a:pt x="2105025" y="1266825"/>
                </a:lnTo>
                <a:cubicBezTo>
                  <a:pt x="2110463" y="1239634"/>
                  <a:pt x="2116004" y="1208003"/>
                  <a:pt x="2124075" y="1181100"/>
                </a:cubicBezTo>
                <a:cubicBezTo>
                  <a:pt x="2129845" y="1161866"/>
                  <a:pt x="2134145" y="1141911"/>
                  <a:pt x="2143125" y="1123950"/>
                </a:cubicBezTo>
                <a:cubicBezTo>
                  <a:pt x="2166665" y="1076870"/>
                  <a:pt x="2157685" y="1099320"/>
                  <a:pt x="2171700" y="1057275"/>
                </a:cubicBezTo>
                <a:cubicBezTo>
                  <a:pt x="2174875" y="1035050"/>
                  <a:pt x="2176822" y="1012615"/>
                  <a:pt x="2181225" y="990600"/>
                </a:cubicBezTo>
                <a:cubicBezTo>
                  <a:pt x="2183194" y="980755"/>
                  <a:pt x="2190035" y="972040"/>
                  <a:pt x="2190750" y="962025"/>
                </a:cubicBezTo>
                <a:cubicBezTo>
                  <a:pt x="2196410" y="882788"/>
                  <a:pt x="2187626" y="802325"/>
                  <a:pt x="2200275" y="723900"/>
                </a:cubicBezTo>
                <a:cubicBezTo>
                  <a:pt x="2203921" y="701297"/>
                  <a:pt x="2222186" y="682939"/>
                  <a:pt x="2238375" y="666750"/>
                </a:cubicBezTo>
                <a:cubicBezTo>
                  <a:pt x="2312150" y="592975"/>
                  <a:pt x="2275232" y="610014"/>
                  <a:pt x="2333625" y="590550"/>
                </a:cubicBezTo>
                <a:cubicBezTo>
                  <a:pt x="2343150" y="581025"/>
                  <a:pt x="2350152" y="567999"/>
                  <a:pt x="2362200" y="561975"/>
                </a:cubicBezTo>
                <a:cubicBezTo>
                  <a:pt x="2376680" y="554735"/>
                  <a:pt x="2394119" y="556377"/>
                  <a:pt x="2409825" y="552450"/>
                </a:cubicBezTo>
                <a:cubicBezTo>
                  <a:pt x="2419565" y="550015"/>
                  <a:pt x="2428660" y="545360"/>
                  <a:pt x="2438400" y="542925"/>
                </a:cubicBezTo>
                <a:cubicBezTo>
                  <a:pt x="2454106" y="538998"/>
                  <a:pt x="2470150" y="536575"/>
                  <a:pt x="2486025" y="533400"/>
                </a:cubicBezTo>
                <a:cubicBezTo>
                  <a:pt x="2555875" y="536575"/>
                  <a:pt x="2644775" y="503237"/>
                  <a:pt x="2686050" y="476250"/>
                </a:cubicBezTo>
                <a:cubicBezTo>
                  <a:pt x="2727325" y="449263"/>
                  <a:pt x="2706688" y="420687"/>
                  <a:pt x="2733675" y="371475"/>
                </a:cubicBezTo>
                <a:cubicBezTo>
                  <a:pt x="2760662" y="322263"/>
                  <a:pt x="2825750" y="217487"/>
                  <a:pt x="2847975" y="180975"/>
                </a:cubicBezTo>
                <a:cubicBezTo>
                  <a:pt x="2870200" y="144463"/>
                  <a:pt x="2861905" y="162639"/>
                  <a:pt x="2867025" y="152400"/>
                </a:cubicBezTo>
                <a:cubicBezTo>
                  <a:pt x="2871515" y="143420"/>
                  <a:pt x="2872060" y="132805"/>
                  <a:pt x="2876550" y="123825"/>
                </a:cubicBezTo>
                <a:cubicBezTo>
                  <a:pt x="2881670" y="113586"/>
                  <a:pt x="2890480" y="105489"/>
                  <a:pt x="2895600" y="95250"/>
                </a:cubicBezTo>
                <a:cubicBezTo>
                  <a:pt x="2900090" y="86270"/>
                  <a:pt x="2900635" y="75655"/>
                  <a:pt x="2905125" y="66675"/>
                </a:cubicBezTo>
                <a:cubicBezTo>
                  <a:pt x="2910245" y="56436"/>
                  <a:pt x="2919055" y="48339"/>
                  <a:pt x="2924175" y="38100"/>
                </a:cubicBezTo>
                <a:cubicBezTo>
                  <a:pt x="2934704" y="17042"/>
                  <a:pt x="2933700" y="16236"/>
                  <a:pt x="2933700" y="0"/>
                </a:cubicBezTo>
                <a:lnTo>
                  <a:pt x="3476625" y="0"/>
                </a:lnTo>
              </a:path>
            </a:pathLst>
          </a:custGeom>
          <a:noFill/>
          <a:ln w="508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22" name="Straight Connector 21"/>
          <p:cNvCxnSpPr>
            <a:stCxn id="14" idx="45"/>
          </p:cNvCxnSpPr>
          <p:nvPr/>
        </p:nvCxnSpPr>
        <p:spPr>
          <a:xfrm flipH="1" flipV="1">
            <a:off x="1981199" y="2590799"/>
            <a:ext cx="3549416" cy="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257799" y="5405981"/>
            <a:ext cx="1" cy="313239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13" y="5881324"/>
            <a:ext cx="135314" cy="13714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000" y="2489313"/>
            <a:ext cx="102400" cy="20297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71" y="5451003"/>
            <a:ext cx="129829" cy="2084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497" y="676727"/>
            <a:ext cx="4120378" cy="402286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457686" y="5410200"/>
            <a:ext cx="1" cy="313239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029" y="5820981"/>
            <a:ext cx="135314" cy="197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43" y="4149043"/>
            <a:ext cx="530286" cy="301714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1725142" y="4299898"/>
            <a:ext cx="457200" cy="1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1976326" y="4303729"/>
            <a:ext cx="3293300" cy="1261108"/>
          </a:xfrm>
          <a:custGeom>
            <a:avLst/>
            <a:gdLst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95575 w 3476625"/>
              <a:gd name="connsiteY37" fmla="*/ 542925 h 2447925"/>
              <a:gd name="connsiteX38" fmla="*/ 2743200 w 3476625"/>
              <a:gd name="connsiteY38" fmla="*/ 457200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43200 w 3476625"/>
              <a:gd name="connsiteY38" fmla="*/ 457200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09875 w 3476625"/>
              <a:gd name="connsiteY39" fmla="*/ 371475 h 2447925"/>
              <a:gd name="connsiteX40" fmla="*/ 2771775 w 3476625"/>
              <a:gd name="connsiteY40" fmla="*/ 285750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771775 w 3476625"/>
              <a:gd name="connsiteY40" fmla="*/ 285750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756030 w 3476625"/>
              <a:gd name="connsiteY40" fmla="*/ 277877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921357 w 3476625"/>
              <a:gd name="connsiteY40" fmla="*/ 30149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811139 w 3476625"/>
              <a:gd name="connsiteY40" fmla="*/ 262132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847975 w 3476625"/>
              <a:gd name="connsiteY40" fmla="*/ 180975 h 2447925"/>
              <a:gd name="connsiteX41" fmla="*/ 2867025 w 3476625"/>
              <a:gd name="connsiteY41" fmla="*/ 152400 h 2447925"/>
              <a:gd name="connsiteX42" fmla="*/ 2876550 w 3476625"/>
              <a:gd name="connsiteY42" fmla="*/ 123825 h 2447925"/>
              <a:gd name="connsiteX43" fmla="*/ 2895600 w 3476625"/>
              <a:gd name="connsiteY43" fmla="*/ 95250 h 2447925"/>
              <a:gd name="connsiteX44" fmla="*/ 2905125 w 3476625"/>
              <a:gd name="connsiteY44" fmla="*/ 66675 h 2447925"/>
              <a:gd name="connsiteX45" fmla="*/ 2924175 w 3476625"/>
              <a:gd name="connsiteY45" fmla="*/ 38100 h 2447925"/>
              <a:gd name="connsiteX46" fmla="*/ 2933700 w 3476625"/>
              <a:gd name="connsiteY46" fmla="*/ 0 h 2447925"/>
              <a:gd name="connsiteX47" fmla="*/ 3476625 w 3476625"/>
              <a:gd name="connsiteY47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47975 w 3476625"/>
              <a:gd name="connsiteY39" fmla="*/ 180975 h 2447925"/>
              <a:gd name="connsiteX40" fmla="*/ 2867025 w 3476625"/>
              <a:gd name="connsiteY40" fmla="*/ 152400 h 2447925"/>
              <a:gd name="connsiteX41" fmla="*/ 2876550 w 3476625"/>
              <a:gd name="connsiteY41" fmla="*/ 123825 h 2447925"/>
              <a:gd name="connsiteX42" fmla="*/ 2895600 w 3476625"/>
              <a:gd name="connsiteY42" fmla="*/ 95250 h 2447925"/>
              <a:gd name="connsiteX43" fmla="*/ 2905125 w 3476625"/>
              <a:gd name="connsiteY43" fmla="*/ 66675 h 2447925"/>
              <a:gd name="connsiteX44" fmla="*/ 2924175 w 3476625"/>
              <a:gd name="connsiteY44" fmla="*/ 38100 h 2447925"/>
              <a:gd name="connsiteX45" fmla="*/ 2933700 w 3476625"/>
              <a:gd name="connsiteY45" fmla="*/ 0 h 2447925"/>
              <a:gd name="connsiteX46" fmla="*/ 3476625 w 3476625"/>
              <a:gd name="connsiteY46" fmla="*/ 0 h 2447925"/>
              <a:gd name="connsiteX0" fmla="*/ 0 w 2933725"/>
              <a:gd name="connsiteY0" fmla="*/ 2447925 h 2447925"/>
              <a:gd name="connsiteX1" fmla="*/ 790575 w 2933725"/>
              <a:gd name="connsiteY1" fmla="*/ 2447925 h 2447925"/>
              <a:gd name="connsiteX2" fmla="*/ 838200 w 2933725"/>
              <a:gd name="connsiteY2" fmla="*/ 2428875 h 2447925"/>
              <a:gd name="connsiteX3" fmla="*/ 914400 w 2933725"/>
              <a:gd name="connsiteY3" fmla="*/ 2390775 h 2447925"/>
              <a:gd name="connsiteX4" fmla="*/ 971550 w 2933725"/>
              <a:gd name="connsiteY4" fmla="*/ 2352675 h 2447925"/>
              <a:gd name="connsiteX5" fmla="*/ 1000125 w 2933725"/>
              <a:gd name="connsiteY5" fmla="*/ 2295525 h 2447925"/>
              <a:gd name="connsiteX6" fmla="*/ 1019175 w 2933725"/>
              <a:gd name="connsiteY6" fmla="*/ 2266950 h 2447925"/>
              <a:gd name="connsiteX7" fmla="*/ 1038225 w 2933725"/>
              <a:gd name="connsiteY7" fmla="*/ 2209800 h 2447925"/>
              <a:gd name="connsiteX8" fmla="*/ 1057275 w 2933725"/>
              <a:gd name="connsiteY8" fmla="*/ 2171700 h 2447925"/>
              <a:gd name="connsiteX9" fmla="*/ 1066800 w 2933725"/>
              <a:gd name="connsiteY9" fmla="*/ 2143125 h 2447925"/>
              <a:gd name="connsiteX10" fmla="*/ 1095375 w 2933725"/>
              <a:gd name="connsiteY10" fmla="*/ 2114550 h 2447925"/>
              <a:gd name="connsiteX11" fmla="*/ 1114425 w 2933725"/>
              <a:gd name="connsiteY11" fmla="*/ 2057400 h 2447925"/>
              <a:gd name="connsiteX12" fmla="*/ 1123950 w 2933725"/>
              <a:gd name="connsiteY12" fmla="*/ 2028825 h 2447925"/>
              <a:gd name="connsiteX13" fmla="*/ 1152525 w 2933725"/>
              <a:gd name="connsiteY13" fmla="*/ 1924050 h 2447925"/>
              <a:gd name="connsiteX14" fmla="*/ 1171575 w 2933725"/>
              <a:gd name="connsiteY14" fmla="*/ 1866900 h 2447925"/>
              <a:gd name="connsiteX15" fmla="*/ 1190625 w 2933725"/>
              <a:gd name="connsiteY15" fmla="*/ 1828800 h 2447925"/>
              <a:gd name="connsiteX16" fmla="*/ 1800225 w 2933725"/>
              <a:gd name="connsiteY16" fmla="*/ 1600200 h 2447925"/>
              <a:gd name="connsiteX17" fmla="*/ 1857375 w 2933725"/>
              <a:gd name="connsiteY17" fmla="*/ 1562100 h 2447925"/>
              <a:gd name="connsiteX18" fmla="*/ 1924050 w 2933725"/>
              <a:gd name="connsiteY18" fmla="*/ 1514475 h 2447925"/>
              <a:gd name="connsiteX19" fmla="*/ 1952625 w 2933725"/>
              <a:gd name="connsiteY19" fmla="*/ 1504950 h 2447925"/>
              <a:gd name="connsiteX20" fmla="*/ 1981200 w 2933725"/>
              <a:gd name="connsiteY20" fmla="*/ 1466850 h 2447925"/>
              <a:gd name="connsiteX21" fmla="*/ 2057400 w 2933725"/>
              <a:gd name="connsiteY21" fmla="*/ 1381125 h 2447925"/>
              <a:gd name="connsiteX22" fmla="*/ 2076450 w 2933725"/>
              <a:gd name="connsiteY22" fmla="*/ 1323975 h 2447925"/>
              <a:gd name="connsiteX23" fmla="*/ 2085975 w 2933725"/>
              <a:gd name="connsiteY23" fmla="*/ 1295400 h 2447925"/>
              <a:gd name="connsiteX24" fmla="*/ 2105025 w 2933725"/>
              <a:gd name="connsiteY24" fmla="*/ 1266825 h 2447925"/>
              <a:gd name="connsiteX25" fmla="*/ 2124075 w 2933725"/>
              <a:gd name="connsiteY25" fmla="*/ 1181100 h 2447925"/>
              <a:gd name="connsiteX26" fmla="*/ 2143125 w 2933725"/>
              <a:gd name="connsiteY26" fmla="*/ 1123950 h 2447925"/>
              <a:gd name="connsiteX27" fmla="*/ 2171700 w 2933725"/>
              <a:gd name="connsiteY27" fmla="*/ 1057275 h 2447925"/>
              <a:gd name="connsiteX28" fmla="*/ 2181225 w 2933725"/>
              <a:gd name="connsiteY28" fmla="*/ 990600 h 2447925"/>
              <a:gd name="connsiteX29" fmla="*/ 2190750 w 2933725"/>
              <a:gd name="connsiteY29" fmla="*/ 962025 h 2447925"/>
              <a:gd name="connsiteX30" fmla="*/ 2200275 w 2933725"/>
              <a:gd name="connsiteY30" fmla="*/ 723900 h 2447925"/>
              <a:gd name="connsiteX31" fmla="*/ 2238375 w 2933725"/>
              <a:gd name="connsiteY31" fmla="*/ 666750 h 2447925"/>
              <a:gd name="connsiteX32" fmla="*/ 2333625 w 2933725"/>
              <a:gd name="connsiteY32" fmla="*/ 590550 h 2447925"/>
              <a:gd name="connsiteX33" fmla="*/ 2362200 w 2933725"/>
              <a:gd name="connsiteY33" fmla="*/ 561975 h 2447925"/>
              <a:gd name="connsiteX34" fmla="*/ 2409825 w 2933725"/>
              <a:gd name="connsiteY34" fmla="*/ 552450 h 2447925"/>
              <a:gd name="connsiteX35" fmla="*/ 2438400 w 2933725"/>
              <a:gd name="connsiteY35" fmla="*/ 542925 h 2447925"/>
              <a:gd name="connsiteX36" fmla="*/ 2486025 w 2933725"/>
              <a:gd name="connsiteY36" fmla="*/ 533400 h 2447925"/>
              <a:gd name="connsiteX37" fmla="*/ 2686050 w 2933725"/>
              <a:gd name="connsiteY37" fmla="*/ 476250 h 2447925"/>
              <a:gd name="connsiteX38" fmla="*/ 2733675 w 2933725"/>
              <a:gd name="connsiteY38" fmla="*/ 371475 h 2447925"/>
              <a:gd name="connsiteX39" fmla="*/ 2847975 w 2933725"/>
              <a:gd name="connsiteY39" fmla="*/ 180975 h 2447925"/>
              <a:gd name="connsiteX40" fmla="*/ 2867025 w 2933725"/>
              <a:gd name="connsiteY40" fmla="*/ 152400 h 2447925"/>
              <a:gd name="connsiteX41" fmla="*/ 2876550 w 2933725"/>
              <a:gd name="connsiteY41" fmla="*/ 123825 h 2447925"/>
              <a:gd name="connsiteX42" fmla="*/ 2895600 w 2933725"/>
              <a:gd name="connsiteY42" fmla="*/ 95250 h 2447925"/>
              <a:gd name="connsiteX43" fmla="*/ 2905125 w 2933725"/>
              <a:gd name="connsiteY43" fmla="*/ 66675 h 2447925"/>
              <a:gd name="connsiteX44" fmla="*/ 2924175 w 2933725"/>
              <a:gd name="connsiteY44" fmla="*/ 38100 h 2447925"/>
              <a:gd name="connsiteX45" fmla="*/ 2933700 w 2933725"/>
              <a:gd name="connsiteY45" fmla="*/ 0 h 2447925"/>
              <a:gd name="connsiteX0" fmla="*/ 0 w 2924175"/>
              <a:gd name="connsiteY0" fmla="*/ 2409825 h 2409825"/>
              <a:gd name="connsiteX1" fmla="*/ 790575 w 2924175"/>
              <a:gd name="connsiteY1" fmla="*/ 2409825 h 2409825"/>
              <a:gd name="connsiteX2" fmla="*/ 838200 w 2924175"/>
              <a:gd name="connsiteY2" fmla="*/ 2390775 h 2409825"/>
              <a:gd name="connsiteX3" fmla="*/ 914400 w 2924175"/>
              <a:gd name="connsiteY3" fmla="*/ 2352675 h 2409825"/>
              <a:gd name="connsiteX4" fmla="*/ 971550 w 2924175"/>
              <a:gd name="connsiteY4" fmla="*/ 2314575 h 2409825"/>
              <a:gd name="connsiteX5" fmla="*/ 1000125 w 2924175"/>
              <a:gd name="connsiteY5" fmla="*/ 2257425 h 2409825"/>
              <a:gd name="connsiteX6" fmla="*/ 1019175 w 2924175"/>
              <a:gd name="connsiteY6" fmla="*/ 2228850 h 2409825"/>
              <a:gd name="connsiteX7" fmla="*/ 1038225 w 2924175"/>
              <a:gd name="connsiteY7" fmla="*/ 2171700 h 2409825"/>
              <a:gd name="connsiteX8" fmla="*/ 1057275 w 2924175"/>
              <a:gd name="connsiteY8" fmla="*/ 2133600 h 2409825"/>
              <a:gd name="connsiteX9" fmla="*/ 1066800 w 2924175"/>
              <a:gd name="connsiteY9" fmla="*/ 2105025 h 2409825"/>
              <a:gd name="connsiteX10" fmla="*/ 1095375 w 2924175"/>
              <a:gd name="connsiteY10" fmla="*/ 2076450 h 2409825"/>
              <a:gd name="connsiteX11" fmla="*/ 1114425 w 2924175"/>
              <a:gd name="connsiteY11" fmla="*/ 2019300 h 2409825"/>
              <a:gd name="connsiteX12" fmla="*/ 1123950 w 2924175"/>
              <a:gd name="connsiteY12" fmla="*/ 1990725 h 2409825"/>
              <a:gd name="connsiteX13" fmla="*/ 1152525 w 2924175"/>
              <a:gd name="connsiteY13" fmla="*/ 1885950 h 2409825"/>
              <a:gd name="connsiteX14" fmla="*/ 1171575 w 2924175"/>
              <a:gd name="connsiteY14" fmla="*/ 1828800 h 2409825"/>
              <a:gd name="connsiteX15" fmla="*/ 1190625 w 2924175"/>
              <a:gd name="connsiteY15" fmla="*/ 1790700 h 2409825"/>
              <a:gd name="connsiteX16" fmla="*/ 1800225 w 2924175"/>
              <a:gd name="connsiteY16" fmla="*/ 1562100 h 2409825"/>
              <a:gd name="connsiteX17" fmla="*/ 1857375 w 2924175"/>
              <a:gd name="connsiteY17" fmla="*/ 1524000 h 2409825"/>
              <a:gd name="connsiteX18" fmla="*/ 1924050 w 2924175"/>
              <a:gd name="connsiteY18" fmla="*/ 1476375 h 2409825"/>
              <a:gd name="connsiteX19" fmla="*/ 1952625 w 2924175"/>
              <a:gd name="connsiteY19" fmla="*/ 1466850 h 2409825"/>
              <a:gd name="connsiteX20" fmla="*/ 1981200 w 2924175"/>
              <a:gd name="connsiteY20" fmla="*/ 1428750 h 2409825"/>
              <a:gd name="connsiteX21" fmla="*/ 2057400 w 2924175"/>
              <a:gd name="connsiteY21" fmla="*/ 1343025 h 2409825"/>
              <a:gd name="connsiteX22" fmla="*/ 2076450 w 2924175"/>
              <a:gd name="connsiteY22" fmla="*/ 1285875 h 2409825"/>
              <a:gd name="connsiteX23" fmla="*/ 2085975 w 2924175"/>
              <a:gd name="connsiteY23" fmla="*/ 1257300 h 2409825"/>
              <a:gd name="connsiteX24" fmla="*/ 2105025 w 2924175"/>
              <a:gd name="connsiteY24" fmla="*/ 1228725 h 2409825"/>
              <a:gd name="connsiteX25" fmla="*/ 2124075 w 2924175"/>
              <a:gd name="connsiteY25" fmla="*/ 1143000 h 2409825"/>
              <a:gd name="connsiteX26" fmla="*/ 2143125 w 2924175"/>
              <a:gd name="connsiteY26" fmla="*/ 1085850 h 2409825"/>
              <a:gd name="connsiteX27" fmla="*/ 2171700 w 2924175"/>
              <a:gd name="connsiteY27" fmla="*/ 1019175 h 2409825"/>
              <a:gd name="connsiteX28" fmla="*/ 2181225 w 2924175"/>
              <a:gd name="connsiteY28" fmla="*/ 952500 h 2409825"/>
              <a:gd name="connsiteX29" fmla="*/ 2190750 w 2924175"/>
              <a:gd name="connsiteY29" fmla="*/ 923925 h 2409825"/>
              <a:gd name="connsiteX30" fmla="*/ 2200275 w 2924175"/>
              <a:gd name="connsiteY30" fmla="*/ 685800 h 2409825"/>
              <a:gd name="connsiteX31" fmla="*/ 2238375 w 2924175"/>
              <a:gd name="connsiteY31" fmla="*/ 628650 h 2409825"/>
              <a:gd name="connsiteX32" fmla="*/ 2333625 w 2924175"/>
              <a:gd name="connsiteY32" fmla="*/ 552450 h 2409825"/>
              <a:gd name="connsiteX33" fmla="*/ 2362200 w 2924175"/>
              <a:gd name="connsiteY33" fmla="*/ 523875 h 2409825"/>
              <a:gd name="connsiteX34" fmla="*/ 2409825 w 2924175"/>
              <a:gd name="connsiteY34" fmla="*/ 514350 h 2409825"/>
              <a:gd name="connsiteX35" fmla="*/ 2438400 w 2924175"/>
              <a:gd name="connsiteY35" fmla="*/ 504825 h 2409825"/>
              <a:gd name="connsiteX36" fmla="*/ 2486025 w 2924175"/>
              <a:gd name="connsiteY36" fmla="*/ 495300 h 2409825"/>
              <a:gd name="connsiteX37" fmla="*/ 2686050 w 2924175"/>
              <a:gd name="connsiteY37" fmla="*/ 438150 h 2409825"/>
              <a:gd name="connsiteX38" fmla="*/ 2733675 w 2924175"/>
              <a:gd name="connsiteY38" fmla="*/ 333375 h 2409825"/>
              <a:gd name="connsiteX39" fmla="*/ 2847975 w 2924175"/>
              <a:gd name="connsiteY39" fmla="*/ 142875 h 2409825"/>
              <a:gd name="connsiteX40" fmla="*/ 2867025 w 2924175"/>
              <a:gd name="connsiteY40" fmla="*/ 114300 h 2409825"/>
              <a:gd name="connsiteX41" fmla="*/ 2876550 w 2924175"/>
              <a:gd name="connsiteY41" fmla="*/ 85725 h 2409825"/>
              <a:gd name="connsiteX42" fmla="*/ 2895600 w 2924175"/>
              <a:gd name="connsiteY42" fmla="*/ 57150 h 2409825"/>
              <a:gd name="connsiteX43" fmla="*/ 2905125 w 2924175"/>
              <a:gd name="connsiteY43" fmla="*/ 28575 h 2409825"/>
              <a:gd name="connsiteX44" fmla="*/ 2924175 w 2924175"/>
              <a:gd name="connsiteY44" fmla="*/ 0 h 2409825"/>
              <a:gd name="connsiteX0" fmla="*/ 0 w 2905125"/>
              <a:gd name="connsiteY0" fmla="*/ 2381250 h 2381250"/>
              <a:gd name="connsiteX1" fmla="*/ 790575 w 2905125"/>
              <a:gd name="connsiteY1" fmla="*/ 2381250 h 2381250"/>
              <a:gd name="connsiteX2" fmla="*/ 838200 w 2905125"/>
              <a:gd name="connsiteY2" fmla="*/ 2362200 h 2381250"/>
              <a:gd name="connsiteX3" fmla="*/ 914400 w 2905125"/>
              <a:gd name="connsiteY3" fmla="*/ 2324100 h 2381250"/>
              <a:gd name="connsiteX4" fmla="*/ 971550 w 2905125"/>
              <a:gd name="connsiteY4" fmla="*/ 2286000 h 2381250"/>
              <a:gd name="connsiteX5" fmla="*/ 1000125 w 2905125"/>
              <a:gd name="connsiteY5" fmla="*/ 2228850 h 2381250"/>
              <a:gd name="connsiteX6" fmla="*/ 1019175 w 2905125"/>
              <a:gd name="connsiteY6" fmla="*/ 2200275 h 2381250"/>
              <a:gd name="connsiteX7" fmla="*/ 1038225 w 2905125"/>
              <a:gd name="connsiteY7" fmla="*/ 2143125 h 2381250"/>
              <a:gd name="connsiteX8" fmla="*/ 1057275 w 2905125"/>
              <a:gd name="connsiteY8" fmla="*/ 2105025 h 2381250"/>
              <a:gd name="connsiteX9" fmla="*/ 1066800 w 2905125"/>
              <a:gd name="connsiteY9" fmla="*/ 2076450 h 2381250"/>
              <a:gd name="connsiteX10" fmla="*/ 1095375 w 2905125"/>
              <a:gd name="connsiteY10" fmla="*/ 2047875 h 2381250"/>
              <a:gd name="connsiteX11" fmla="*/ 1114425 w 2905125"/>
              <a:gd name="connsiteY11" fmla="*/ 1990725 h 2381250"/>
              <a:gd name="connsiteX12" fmla="*/ 1123950 w 2905125"/>
              <a:gd name="connsiteY12" fmla="*/ 1962150 h 2381250"/>
              <a:gd name="connsiteX13" fmla="*/ 1152525 w 2905125"/>
              <a:gd name="connsiteY13" fmla="*/ 1857375 h 2381250"/>
              <a:gd name="connsiteX14" fmla="*/ 1171575 w 2905125"/>
              <a:gd name="connsiteY14" fmla="*/ 1800225 h 2381250"/>
              <a:gd name="connsiteX15" fmla="*/ 1190625 w 2905125"/>
              <a:gd name="connsiteY15" fmla="*/ 1762125 h 2381250"/>
              <a:gd name="connsiteX16" fmla="*/ 1800225 w 2905125"/>
              <a:gd name="connsiteY16" fmla="*/ 1533525 h 2381250"/>
              <a:gd name="connsiteX17" fmla="*/ 1857375 w 2905125"/>
              <a:gd name="connsiteY17" fmla="*/ 1495425 h 2381250"/>
              <a:gd name="connsiteX18" fmla="*/ 1924050 w 2905125"/>
              <a:gd name="connsiteY18" fmla="*/ 1447800 h 2381250"/>
              <a:gd name="connsiteX19" fmla="*/ 1952625 w 2905125"/>
              <a:gd name="connsiteY19" fmla="*/ 1438275 h 2381250"/>
              <a:gd name="connsiteX20" fmla="*/ 1981200 w 2905125"/>
              <a:gd name="connsiteY20" fmla="*/ 1400175 h 2381250"/>
              <a:gd name="connsiteX21" fmla="*/ 2057400 w 2905125"/>
              <a:gd name="connsiteY21" fmla="*/ 1314450 h 2381250"/>
              <a:gd name="connsiteX22" fmla="*/ 2076450 w 2905125"/>
              <a:gd name="connsiteY22" fmla="*/ 1257300 h 2381250"/>
              <a:gd name="connsiteX23" fmla="*/ 2085975 w 2905125"/>
              <a:gd name="connsiteY23" fmla="*/ 1228725 h 2381250"/>
              <a:gd name="connsiteX24" fmla="*/ 2105025 w 2905125"/>
              <a:gd name="connsiteY24" fmla="*/ 1200150 h 2381250"/>
              <a:gd name="connsiteX25" fmla="*/ 2124075 w 2905125"/>
              <a:gd name="connsiteY25" fmla="*/ 1114425 h 2381250"/>
              <a:gd name="connsiteX26" fmla="*/ 2143125 w 2905125"/>
              <a:gd name="connsiteY26" fmla="*/ 1057275 h 2381250"/>
              <a:gd name="connsiteX27" fmla="*/ 2171700 w 2905125"/>
              <a:gd name="connsiteY27" fmla="*/ 990600 h 2381250"/>
              <a:gd name="connsiteX28" fmla="*/ 2181225 w 2905125"/>
              <a:gd name="connsiteY28" fmla="*/ 923925 h 2381250"/>
              <a:gd name="connsiteX29" fmla="*/ 2190750 w 2905125"/>
              <a:gd name="connsiteY29" fmla="*/ 895350 h 2381250"/>
              <a:gd name="connsiteX30" fmla="*/ 2200275 w 2905125"/>
              <a:gd name="connsiteY30" fmla="*/ 657225 h 2381250"/>
              <a:gd name="connsiteX31" fmla="*/ 2238375 w 2905125"/>
              <a:gd name="connsiteY31" fmla="*/ 600075 h 2381250"/>
              <a:gd name="connsiteX32" fmla="*/ 2333625 w 2905125"/>
              <a:gd name="connsiteY32" fmla="*/ 523875 h 2381250"/>
              <a:gd name="connsiteX33" fmla="*/ 2362200 w 2905125"/>
              <a:gd name="connsiteY33" fmla="*/ 495300 h 2381250"/>
              <a:gd name="connsiteX34" fmla="*/ 2409825 w 2905125"/>
              <a:gd name="connsiteY34" fmla="*/ 485775 h 2381250"/>
              <a:gd name="connsiteX35" fmla="*/ 2438400 w 2905125"/>
              <a:gd name="connsiteY35" fmla="*/ 476250 h 2381250"/>
              <a:gd name="connsiteX36" fmla="*/ 2486025 w 2905125"/>
              <a:gd name="connsiteY36" fmla="*/ 466725 h 2381250"/>
              <a:gd name="connsiteX37" fmla="*/ 2686050 w 2905125"/>
              <a:gd name="connsiteY37" fmla="*/ 409575 h 2381250"/>
              <a:gd name="connsiteX38" fmla="*/ 2733675 w 2905125"/>
              <a:gd name="connsiteY38" fmla="*/ 304800 h 2381250"/>
              <a:gd name="connsiteX39" fmla="*/ 2847975 w 2905125"/>
              <a:gd name="connsiteY39" fmla="*/ 114300 h 2381250"/>
              <a:gd name="connsiteX40" fmla="*/ 2867025 w 2905125"/>
              <a:gd name="connsiteY40" fmla="*/ 85725 h 2381250"/>
              <a:gd name="connsiteX41" fmla="*/ 2876550 w 2905125"/>
              <a:gd name="connsiteY41" fmla="*/ 57150 h 2381250"/>
              <a:gd name="connsiteX42" fmla="*/ 2895600 w 2905125"/>
              <a:gd name="connsiteY42" fmla="*/ 28575 h 2381250"/>
              <a:gd name="connsiteX43" fmla="*/ 2905125 w 2905125"/>
              <a:gd name="connsiteY43" fmla="*/ 0 h 2381250"/>
              <a:gd name="connsiteX0" fmla="*/ 0 w 2905125"/>
              <a:gd name="connsiteY0" fmla="*/ 2381250 h 2381250"/>
              <a:gd name="connsiteX1" fmla="*/ 790575 w 2905125"/>
              <a:gd name="connsiteY1" fmla="*/ 2381250 h 2381250"/>
              <a:gd name="connsiteX2" fmla="*/ 838200 w 2905125"/>
              <a:gd name="connsiteY2" fmla="*/ 2362200 h 2381250"/>
              <a:gd name="connsiteX3" fmla="*/ 914400 w 2905125"/>
              <a:gd name="connsiteY3" fmla="*/ 2324100 h 2381250"/>
              <a:gd name="connsiteX4" fmla="*/ 971550 w 2905125"/>
              <a:gd name="connsiteY4" fmla="*/ 2286000 h 2381250"/>
              <a:gd name="connsiteX5" fmla="*/ 1000125 w 2905125"/>
              <a:gd name="connsiteY5" fmla="*/ 2228850 h 2381250"/>
              <a:gd name="connsiteX6" fmla="*/ 1019175 w 2905125"/>
              <a:gd name="connsiteY6" fmla="*/ 2200275 h 2381250"/>
              <a:gd name="connsiteX7" fmla="*/ 1038225 w 2905125"/>
              <a:gd name="connsiteY7" fmla="*/ 2143125 h 2381250"/>
              <a:gd name="connsiteX8" fmla="*/ 1057275 w 2905125"/>
              <a:gd name="connsiteY8" fmla="*/ 2105025 h 2381250"/>
              <a:gd name="connsiteX9" fmla="*/ 1066800 w 2905125"/>
              <a:gd name="connsiteY9" fmla="*/ 2076450 h 2381250"/>
              <a:gd name="connsiteX10" fmla="*/ 1095375 w 2905125"/>
              <a:gd name="connsiteY10" fmla="*/ 2047875 h 2381250"/>
              <a:gd name="connsiteX11" fmla="*/ 1114425 w 2905125"/>
              <a:gd name="connsiteY11" fmla="*/ 1990725 h 2381250"/>
              <a:gd name="connsiteX12" fmla="*/ 1123950 w 2905125"/>
              <a:gd name="connsiteY12" fmla="*/ 1962150 h 2381250"/>
              <a:gd name="connsiteX13" fmla="*/ 1152525 w 2905125"/>
              <a:gd name="connsiteY13" fmla="*/ 1857375 h 2381250"/>
              <a:gd name="connsiteX14" fmla="*/ 1171575 w 2905125"/>
              <a:gd name="connsiteY14" fmla="*/ 1800225 h 2381250"/>
              <a:gd name="connsiteX15" fmla="*/ 1190625 w 2905125"/>
              <a:gd name="connsiteY15" fmla="*/ 1762125 h 2381250"/>
              <a:gd name="connsiteX16" fmla="*/ 1800225 w 2905125"/>
              <a:gd name="connsiteY16" fmla="*/ 1533525 h 2381250"/>
              <a:gd name="connsiteX17" fmla="*/ 1857375 w 2905125"/>
              <a:gd name="connsiteY17" fmla="*/ 1495425 h 2381250"/>
              <a:gd name="connsiteX18" fmla="*/ 1924050 w 2905125"/>
              <a:gd name="connsiteY18" fmla="*/ 1447800 h 2381250"/>
              <a:gd name="connsiteX19" fmla="*/ 1952625 w 2905125"/>
              <a:gd name="connsiteY19" fmla="*/ 1438275 h 2381250"/>
              <a:gd name="connsiteX20" fmla="*/ 1981200 w 2905125"/>
              <a:gd name="connsiteY20" fmla="*/ 1400175 h 2381250"/>
              <a:gd name="connsiteX21" fmla="*/ 2057400 w 2905125"/>
              <a:gd name="connsiteY21" fmla="*/ 1314450 h 2381250"/>
              <a:gd name="connsiteX22" fmla="*/ 2076450 w 2905125"/>
              <a:gd name="connsiteY22" fmla="*/ 1257300 h 2381250"/>
              <a:gd name="connsiteX23" fmla="*/ 2085975 w 2905125"/>
              <a:gd name="connsiteY23" fmla="*/ 1228725 h 2381250"/>
              <a:gd name="connsiteX24" fmla="*/ 2105025 w 2905125"/>
              <a:gd name="connsiteY24" fmla="*/ 1200150 h 2381250"/>
              <a:gd name="connsiteX25" fmla="*/ 2124075 w 2905125"/>
              <a:gd name="connsiteY25" fmla="*/ 1114425 h 2381250"/>
              <a:gd name="connsiteX26" fmla="*/ 2143125 w 2905125"/>
              <a:gd name="connsiteY26" fmla="*/ 1057275 h 2381250"/>
              <a:gd name="connsiteX27" fmla="*/ 2171700 w 2905125"/>
              <a:gd name="connsiteY27" fmla="*/ 990600 h 2381250"/>
              <a:gd name="connsiteX28" fmla="*/ 2181225 w 2905125"/>
              <a:gd name="connsiteY28" fmla="*/ 923925 h 2381250"/>
              <a:gd name="connsiteX29" fmla="*/ 2190750 w 2905125"/>
              <a:gd name="connsiteY29" fmla="*/ 895350 h 2381250"/>
              <a:gd name="connsiteX30" fmla="*/ 2200275 w 2905125"/>
              <a:gd name="connsiteY30" fmla="*/ 657225 h 2381250"/>
              <a:gd name="connsiteX31" fmla="*/ 2238375 w 2905125"/>
              <a:gd name="connsiteY31" fmla="*/ 600075 h 2381250"/>
              <a:gd name="connsiteX32" fmla="*/ 2333625 w 2905125"/>
              <a:gd name="connsiteY32" fmla="*/ 523875 h 2381250"/>
              <a:gd name="connsiteX33" fmla="*/ 2362200 w 2905125"/>
              <a:gd name="connsiteY33" fmla="*/ 495300 h 2381250"/>
              <a:gd name="connsiteX34" fmla="*/ 2409825 w 2905125"/>
              <a:gd name="connsiteY34" fmla="*/ 485775 h 2381250"/>
              <a:gd name="connsiteX35" fmla="*/ 2438400 w 2905125"/>
              <a:gd name="connsiteY35" fmla="*/ 476250 h 2381250"/>
              <a:gd name="connsiteX36" fmla="*/ 2486025 w 2905125"/>
              <a:gd name="connsiteY36" fmla="*/ 466725 h 2381250"/>
              <a:gd name="connsiteX37" fmla="*/ 2686050 w 2905125"/>
              <a:gd name="connsiteY37" fmla="*/ 409575 h 2381250"/>
              <a:gd name="connsiteX38" fmla="*/ 2733675 w 2905125"/>
              <a:gd name="connsiteY38" fmla="*/ 304800 h 2381250"/>
              <a:gd name="connsiteX39" fmla="*/ 2847975 w 2905125"/>
              <a:gd name="connsiteY39" fmla="*/ 114300 h 2381250"/>
              <a:gd name="connsiteX40" fmla="*/ 2867025 w 2905125"/>
              <a:gd name="connsiteY40" fmla="*/ 85725 h 2381250"/>
              <a:gd name="connsiteX41" fmla="*/ 2895600 w 2905125"/>
              <a:gd name="connsiteY41" fmla="*/ 28575 h 2381250"/>
              <a:gd name="connsiteX42" fmla="*/ 2905125 w 2905125"/>
              <a:gd name="connsiteY42" fmla="*/ 0 h 2381250"/>
              <a:gd name="connsiteX0" fmla="*/ 0 w 2905125"/>
              <a:gd name="connsiteY0" fmla="*/ 2381250 h 2381250"/>
              <a:gd name="connsiteX1" fmla="*/ 790575 w 2905125"/>
              <a:gd name="connsiteY1" fmla="*/ 2381250 h 2381250"/>
              <a:gd name="connsiteX2" fmla="*/ 838200 w 2905125"/>
              <a:gd name="connsiteY2" fmla="*/ 2362200 h 2381250"/>
              <a:gd name="connsiteX3" fmla="*/ 914400 w 2905125"/>
              <a:gd name="connsiteY3" fmla="*/ 2324100 h 2381250"/>
              <a:gd name="connsiteX4" fmla="*/ 971550 w 2905125"/>
              <a:gd name="connsiteY4" fmla="*/ 2286000 h 2381250"/>
              <a:gd name="connsiteX5" fmla="*/ 1000125 w 2905125"/>
              <a:gd name="connsiteY5" fmla="*/ 2228850 h 2381250"/>
              <a:gd name="connsiteX6" fmla="*/ 1019175 w 2905125"/>
              <a:gd name="connsiteY6" fmla="*/ 2200275 h 2381250"/>
              <a:gd name="connsiteX7" fmla="*/ 1038225 w 2905125"/>
              <a:gd name="connsiteY7" fmla="*/ 2143125 h 2381250"/>
              <a:gd name="connsiteX8" fmla="*/ 1057275 w 2905125"/>
              <a:gd name="connsiteY8" fmla="*/ 2105025 h 2381250"/>
              <a:gd name="connsiteX9" fmla="*/ 1066800 w 2905125"/>
              <a:gd name="connsiteY9" fmla="*/ 2076450 h 2381250"/>
              <a:gd name="connsiteX10" fmla="*/ 1095375 w 2905125"/>
              <a:gd name="connsiteY10" fmla="*/ 2047875 h 2381250"/>
              <a:gd name="connsiteX11" fmla="*/ 1114425 w 2905125"/>
              <a:gd name="connsiteY11" fmla="*/ 1990725 h 2381250"/>
              <a:gd name="connsiteX12" fmla="*/ 1123950 w 2905125"/>
              <a:gd name="connsiteY12" fmla="*/ 1962150 h 2381250"/>
              <a:gd name="connsiteX13" fmla="*/ 1152525 w 2905125"/>
              <a:gd name="connsiteY13" fmla="*/ 1857375 h 2381250"/>
              <a:gd name="connsiteX14" fmla="*/ 1171575 w 2905125"/>
              <a:gd name="connsiteY14" fmla="*/ 1800225 h 2381250"/>
              <a:gd name="connsiteX15" fmla="*/ 1190625 w 2905125"/>
              <a:gd name="connsiteY15" fmla="*/ 1762125 h 2381250"/>
              <a:gd name="connsiteX16" fmla="*/ 1800225 w 2905125"/>
              <a:gd name="connsiteY16" fmla="*/ 1533525 h 2381250"/>
              <a:gd name="connsiteX17" fmla="*/ 1857375 w 2905125"/>
              <a:gd name="connsiteY17" fmla="*/ 1495425 h 2381250"/>
              <a:gd name="connsiteX18" fmla="*/ 1924050 w 2905125"/>
              <a:gd name="connsiteY18" fmla="*/ 1447800 h 2381250"/>
              <a:gd name="connsiteX19" fmla="*/ 1952625 w 2905125"/>
              <a:gd name="connsiteY19" fmla="*/ 1438275 h 2381250"/>
              <a:gd name="connsiteX20" fmla="*/ 1981200 w 2905125"/>
              <a:gd name="connsiteY20" fmla="*/ 1400175 h 2381250"/>
              <a:gd name="connsiteX21" fmla="*/ 2057400 w 2905125"/>
              <a:gd name="connsiteY21" fmla="*/ 1314450 h 2381250"/>
              <a:gd name="connsiteX22" fmla="*/ 2076450 w 2905125"/>
              <a:gd name="connsiteY22" fmla="*/ 1257300 h 2381250"/>
              <a:gd name="connsiteX23" fmla="*/ 2085975 w 2905125"/>
              <a:gd name="connsiteY23" fmla="*/ 1228725 h 2381250"/>
              <a:gd name="connsiteX24" fmla="*/ 2105025 w 2905125"/>
              <a:gd name="connsiteY24" fmla="*/ 1200150 h 2381250"/>
              <a:gd name="connsiteX25" fmla="*/ 2124075 w 2905125"/>
              <a:gd name="connsiteY25" fmla="*/ 1114425 h 2381250"/>
              <a:gd name="connsiteX26" fmla="*/ 2143125 w 2905125"/>
              <a:gd name="connsiteY26" fmla="*/ 1057275 h 2381250"/>
              <a:gd name="connsiteX27" fmla="*/ 2171700 w 2905125"/>
              <a:gd name="connsiteY27" fmla="*/ 990600 h 2381250"/>
              <a:gd name="connsiteX28" fmla="*/ 2181225 w 2905125"/>
              <a:gd name="connsiteY28" fmla="*/ 923925 h 2381250"/>
              <a:gd name="connsiteX29" fmla="*/ 2190750 w 2905125"/>
              <a:gd name="connsiteY29" fmla="*/ 895350 h 2381250"/>
              <a:gd name="connsiteX30" fmla="*/ 2200275 w 2905125"/>
              <a:gd name="connsiteY30" fmla="*/ 657225 h 2381250"/>
              <a:gd name="connsiteX31" fmla="*/ 2238375 w 2905125"/>
              <a:gd name="connsiteY31" fmla="*/ 600075 h 2381250"/>
              <a:gd name="connsiteX32" fmla="*/ 2333625 w 2905125"/>
              <a:gd name="connsiteY32" fmla="*/ 523875 h 2381250"/>
              <a:gd name="connsiteX33" fmla="*/ 2362200 w 2905125"/>
              <a:gd name="connsiteY33" fmla="*/ 495300 h 2381250"/>
              <a:gd name="connsiteX34" fmla="*/ 2409825 w 2905125"/>
              <a:gd name="connsiteY34" fmla="*/ 485775 h 2381250"/>
              <a:gd name="connsiteX35" fmla="*/ 2438400 w 2905125"/>
              <a:gd name="connsiteY35" fmla="*/ 476250 h 2381250"/>
              <a:gd name="connsiteX36" fmla="*/ 2486025 w 2905125"/>
              <a:gd name="connsiteY36" fmla="*/ 466725 h 2381250"/>
              <a:gd name="connsiteX37" fmla="*/ 2686050 w 2905125"/>
              <a:gd name="connsiteY37" fmla="*/ 409575 h 2381250"/>
              <a:gd name="connsiteX38" fmla="*/ 2733675 w 2905125"/>
              <a:gd name="connsiteY38" fmla="*/ 304800 h 2381250"/>
              <a:gd name="connsiteX39" fmla="*/ 2847975 w 2905125"/>
              <a:gd name="connsiteY39" fmla="*/ 114300 h 2381250"/>
              <a:gd name="connsiteX40" fmla="*/ 2867025 w 2905125"/>
              <a:gd name="connsiteY40" fmla="*/ 85725 h 2381250"/>
              <a:gd name="connsiteX41" fmla="*/ 2905125 w 2905125"/>
              <a:gd name="connsiteY41" fmla="*/ 0 h 2381250"/>
              <a:gd name="connsiteX0" fmla="*/ 0 w 2867025"/>
              <a:gd name="connsiteY0" fmla="*/ 2295525 h 2295525"/>
              <a:gd name="connsiteX1" fmla="*/ 790575 w 2867025"/>
              <a:gd name="connsiteY1" fmla="*/ 2295525 h 2295525"/>
              <a:gd name="connsiteX2" fmla="*/ 838200 w 2867025"/>
              <a:gd name="connsiteY2" fmla="*/ 2276475 h 2295525"/>
              <a:gd name="connsiteX3" fmla="*/ 914400 w 2867025"/>
              <a:gd name="connsiteY3" fmla="*/ 2238375 h 2295525"/>
              <a:gd name="connsiteX4" fmla="*/ 971550 w 2867025"/>
              <a:gd name="connsiteY4" fmla="*/ 2200275 h 2295525"/>
              <a:gd name="connsiteX5" fmla="*/ 1000125 w 2867025"/>
              <a:gd name="connsiteY5" fmla="*/ 2143125 h 2295525"/>
              <a:gd name="connsiteX6" fmla="*/ 1019175 w 2867025"/>
              <a:gd name="connsiteY6" fmla="*/ 2114550 h 2295525"/>
              <a:gd name="connsiteX7" fmla="*/ 1038225 w 2867025"/>
              <a:gd name="connsiteY7" fmla="*/ 2057400 h 2295525"/>
              <a:gd name="connsiteX8" fmla="*/ 1057275 w 2867025"/>
              <a:gd name="connsiteY8" fmla="*/ 2019300 h 2295525"/>
              <a:gd name="connsiteX9" fmla="*/ 1066800 w 2867025"/>
              <a:gd name="connsiteY9" fmla="*/ 1990725 h 2295525"/>
              <a:gd name="connsiteX10" fmla="*/ 1095375 w 2867025"/>
              <a:gd name="connsiteY10" fmla="*/ 1962150 h 2295525"/>
              <a:gd name="connsiteX11" fmla="*/ 1114425 w 2867025"/>
              <a:gd name="connsiteY11" fmla="*/ 1905000 h 2295525"/>
              <a:gd name="connsiteX12" fmla="*/ 1123950 w 2867025"/>
              <a:gd name="connsiteY12" fmla="*/ 1876425 h 2295525"/>
              <a:gd name="connsiteX13" fmla="*/ 1152525 w 2867025"/>
              <a:gd name="connsiteY13" fmla="*/ 1771650 h 2295525"/>
              <a:gd name="connsiteX14" fmla="*/ 1171575 w 2867025"/>
              <a:gd name="connsiteY14" fmla="*/ 1714500 h 2295525"/>
              <a:gd name="connsiteX15" fmla="*/ 1190625 w 2867025"/>
              <a:gd name="connsiteY15" fmla="*/ 1676400 h 2295525"/>
              <a:gd name="connsiteX16" fmla="*/ 1800225 w 2867025"/>
              <a:gd name="connsiteY16" fmla="*/ 1447800 h 2295525"/>
              <a:gd name="connsiteX17" fmla="*/ 1857375 w 2867025"/>
              <a:gd name="connsiteY17" fmla="*/ 1409700 h 2295525"/>
              <a:gd name="connsiteX18" fmla="*/ 1924050 w 2867025"/>
              <a:gd name="connsiteY18" fmla="*/ 1362075 h 2295525"/>
              <a:gd name="connsiteX19" fmla="*/ 1952625 w 2867025"/>
              <a:gd name="connsiteY19" fmla="*/ 1352550 h 2295525"/>
              <a:gd name="connsiteX20" fmla="*/ 1981200 w 2867025"/>
              <a:gd name="connsiteY20" fmla="*/ 1314450 h 2295525"/>
              <a:gd name="connsiteX21" fmla="*/ 2057400 w 2867025"/>
              <a:gd name="connsiteY21" fmla="*/ 1228725 h 2295525"/>
              <a:gd name="connsiteX22" fmla="*/ 2076450 w 2867025"/>
              <a:gd name="connsiteY22" fmla="*/ 1171575 h 2295525"/>
              <a:gd name="connsiteX23" fmla="*/ 2085975 w 2867025"/>
              <a:gd name="connsiteY23" fmla="*/ 1143000 h 2295525"/>
              <a:gd name="connsiteX24" fmla="*/ 2105025 w 2867025"/>
              <a:gd name="connsiteY24" fmla="*/ 1114425 h 2295525"/>
              <a:gd name="connsiteX25" fmla="*/ 2124075 w 2867025"/>
              <a:gd name="connsiteY25" fmla="*/ 1028700 h 2295525"/>
              <a:gd name="connsiteX26" fmla="*/ 2143125 w 2867025"/>
              <a:gd name="connsiteY26" fmla="*/ 971550 h 2295525"/>
              <a:gd name="connsiteX27" fmla="*/ 2171700 w 2867025"/>
              <a:gd name="connsiteY27" fmla="*/ 904875 h 2295525"/>
              <a:gd name="connsiteX28" fmla="*/ 2181225 w 2867025"/>
              <a:gd name="connsiteY28" fmla="*/ 838200 h 2295525"/>
              <a:gd name="connsiteX29" fmla="*/ 2190750 w 2867025"/>
              <a:gd name="connsiteY29" fmla="*/ 809625 h 2295525"/>
              <a:gd name="connsiteX30" fmla="*/ 2200275 w 2867025"/>
              <a:gd name="connsiteY30" fmla="*/ 571500 h 2295525"/>
              <a:gd name="connsiteX31" fmla="*/ 2238375 w 2867025"/>
              <a:gd name="connsiteY31" fmla="*/ 514350 h 2295525"/>
              <a:gd name="connsiteX32" fmla="*/ 2333625 w 2867025"/>
              <a:gd name="connsiteY32" fmla="*/ 438150 h 2295525"/>
              <a:gd name="connsiteX33" fmla="*/ 2362200 w 2867025"/>
              <a:gd name="connsiteY33" fmla="*/ 409575 h 2295525"/>
              <a:gd name="connsiteX34" fmla="*/ 2409825 w 2867025"/>
              <a:gd name="connsiteY34" fmla="*/ 400050 h 2295525"/>
              <a:gd name="connsiteX35" fmla="*/ 2438400 w 2867025"/>
              <a:gd name="connsiteY35" fmla="*/ 390525 h 2295525"/>
              <a:gd name="connsiteX36" fmla="*/ 2486025 w 2867025"/>
              <a:gd name="connsiteY36" fmla="*/ 381000 h 2295525"/>
              <a:gd name="connsiteX37" fmla="*/ 2686050 w 2867025"/>
              <a:gd name="connsiteY37" fmla="*/ 323850 h 2295525"/>
              <a:gd name="connsiteX38" fmla="*/ 2733675 w 2867025"/>
              <a:gd name="connsiteY38" fmla="*/ 219075 h 2295525"/>
              <a:gd name="connsiteX39" fmla="*/ 2847975 w 2867025"/>
              <a:gd name="connsiteY39" fmla="*/ 28575 h 2295525"/>
              <a:gd name="connsiteX40" fmla="*/ 2867025 w 2867025"/>
              <a:gd name="connsiteY40" fmla="*/ 0 h 2295525"/>
              <a:gd name="connsiteX0" fmla="*/ 0 w 2847975"/>
              <a:gd name="connsiteY0" fmla="*/ 2266950 h 2266950"/>
              <a:gd name="connsiteX1" fmla="*/ 790575 w 2847975"/>
              <a:gd name="connsiteY1" fmla="*/ 2266950 h 2266950"/>
              <a:gd name="connsiteX2" fmla="*/ 838200 w 2847975"/>
              <a:gd name="connsiteY2" fmla="*/ 2247900 h 2266950"/>
              <a:gd name="connsiteX3" fmla="*/ 914400 w 2847975"/>
              <a:gd name="connsiteY3" fmla="*/ 2209800 h 2266950"/>
              <a:gd name="connsiteX4" fmla="*/ 971550 w 2847975"/>
              <a:gd name="connsiteY4" fmla="*/ 2171700 h 2266950"/>
              <a:gd name="connsiteX5" fmla="*/ 1000125 w 2847975"/>
              <a:gd name="connsiteY5" fmla="*/ 2114550 h 2266950"/>
              <a:gd name="connsiteX6" fmla="*/ 1019175 w 2847975"/>
              <a:gd name="connsiteY6" fmla="*/ 2085975 h 2266950"/>
              <a:gd name="connsiteX7" fmla="*/ 1038225 w 2847975"/>
              <a:gd name="connsiteY7" fmla="*/ 2028825 h 2266950"/>
              <a:gd name="connsiteX8" fmla="*/ 1057275 w 2847975"/>
              <a:gd name="connsiteY8" fmla="*/ 1990725 h 2266950"/>
              <a:gd name="connsiteX9" fmla="*/ 1066800 w 2847975"/>
              <a:gd name="connsiteY9" fmla="*/ 1962150 h 2266950"/>
              <a:gd name="connsiteX10" fmla="*/ 1095375 w 2847975"/>
              <a:gd name="connsiteY10" fmla="*/ 1933575 h 2266950"/>
              <a:gd name="connsiteX11" fmla="*/ 1114425 w 2847975"/>
              <a:gd name="connsiteY11" fmla="*/ 1876425 h 2266950"/>
              <a:gd name="connsiteX12" fmla="*/ 1123950 w 2847975"/>
              <a:gd name="connsiteY12" fmla="*/ 1847850 h 2266950"/>
              <a:gd name="connsiteX13" fmla="*/ 1152525 w 2847975"/>
              <a:gd name="connsiteY13" fmla="*/ 1743075 h 2266950"/>
              <a:gd name="connsiteX14" fmla="*/ 1171575 w 2847975"/>
              <a:gd name="connsiteY14" fmla="*/ 1685925 h 2266950"/>
              <a:gd name="connsiteX15" fmla="*/ 1190625 w 2847975"/>
              <a:gd name="connsiteY15" fmla="*/ 1647825 h 2266950"/>
              <a:gd name="connsiteX16" fmla="*/ 1800225 w 2847975"/>
              <a:gd name="connsiteY16" fmla="*/ 1419225 h 2266950"/>
              <a:gd name="connsiteX17" fmla="*/ 1857375 w 2847975"/>
              <a:gd name="connsiteY17" fmla="*/ 1381125 h 2266950"/>
              <a:gd name="connsiteX18" fmla="*/ 1924050 w 2847975"/>
              <a:gd name="connsiteY18" fmla="*/ 1333500 h 2266950"/>
              <a:gd name="connsiteX19" fmla="*/ 1952625 w 2847975"/>
              <a:gd name="connsiteY19" fmla="*/ 1323975 h 2266950"/>
              <a:gd name="connsiteX20" fmla="*/ 1981200 w 2847975"/>
              <a:gd name="connsiteY20" fmla="*/ 1285875 h 2266950"/>
              <a:gd name="connsiteX21" fmla="*/ 2057400 w 2847975"/>
              <a:gd name="connsiteY21" fmla="*/ 1200150 h 2266950"/>
              <a:gd name="connsiteX22" fmla="*/ 2076450 w 2847975"/>
              <a:gd name="connsiteY22" fmla="*/ 1143000 h 2266950"/>
              <a:gd name="connsiteX23" fmla="*/ 2085975 w 2847975"/>
              <a:gd name="connsiteY23" fmla="*/ 1114425 h 2266950"/>
              <a:gd name="connsiteX24" fmla="*/ 2105025 w 2847975"/>
              <a:gd name="connsiteY24" fmla="*/ 1085850 h 2266950"/>
              <a:gd name="connsiteX25" fmla="*/ 2124075 w 2847975"/>
              <a:gd name="connsiteY25" fmla="*/ 1000125 h 2266950"/>
              <a:gd name="connsiteX26" fmla="*/ 2143125 w 2847975"/>
              <a:gd name="connsiteY26" fmla="*/ 942975 h 2266950"/>
              <a:gd name="connsiteX27" fmla="*/ 2171700 w 2847975"/>
              <a:gd name="connsiteY27" fmla="*/ 876300 h 2266950"/>
              <a:gd name="connsiteX28" fmla="*/ 2181225 w 2847975"/>
              <a:gd name="connsiteY28" fmla="*/ 809625 h 2266950"/>
              <a:gd name="connsiteX29" fmla="*/ 2190750 w 2847975"/>
              <a:gd name="connsiteY29" fmla="*/ 781050 h 2266950"/>
              <a:gd name="connsiteX30" fmla="*/ 2200275 w 2847975"/>
              <a:gd name="connsiteY30" fmla="*/ 542925 h 2266950"/>
              <a:gd name="connsiteX31" fmla="*/ 2238375 w 2847975"/>
              <a:gd name="connsiteY31" fmla="*/ 485775 h 2266950"/>
              <a:gd name="connsiteX32" fmla="*/ 2333625 w 2847975"/>
              <a:gd name="connsiteY32" fmla="*/ 409575 h 2266950"/>
              <a:gd name="connsiteX33" fmla="*/ 2362200 w 2847975"/>
              <a:gd name="connsiteY33" fmla="*/ 381000 h 2266950"/>
              <a:gd name="connsiteX34" fmla="*/ 2409825 w 2847975"/>
              <a:gd name="connsiteY34" fmla="*/ 371475 h 2266950"/>
              <a:gd name="connsiteX35" fmla="*/ 2438400 w 2847975"/>
              <a:gd name="connsiteY35" fmla="*/ 361950 h 2266950"/>
              <a:gd name="connsiteX36" fmla="*/ 2486025 w 2847975"/>
              <a:gd name="connsiteY36" fmla="*/ 352425 h 2266950"/>
              <a:gd name="connsiteX37" fmla="*/ 2686050 w 2847975"/>
              <a:gd name="connsiteY37" fmla="*/ 295275 h 2266950"/>
              <a:gd name="connsiteX38" fmla="*/ 2733675 w 2847975"/>
              <a:gd name="connsiteY38" fmla="*/ 190500 h 2266950"/>
              <a:gd name="connsiteX39" fmla="*/ 2847975 w 2847975"/>
              <a:gd name="connsiteY39" fmla="*/ 0 h 2266950"/>
              <a:gd name="connsiteX0" fmla="*/ 0 w 2733675"/>
              <a:gd name="connsiteY0" fmla="*/ 2076450 h 2076450"/>
              <a:gd name="connsiteX1" fmla="*/ 790575 w 2733675"/>
              <a:gd name="connsiteY1" fmla="*/ 2076450 h 2076450"/>
              <a:gd name="connsiteX2" fmla="*/ 838200 w 2733675"/>
              <a:gd name="connsiteY2" fmla="*/ 2057400 h 2076450"/>
              <a:gd name="connsiteX3" fmla="*/ 914400 w 2733675"/>
              <a:gd name="connsiteY3" fmla="*/ 2019300 h 2076450"/>
              <a:gd name="connsiteX4" fmla="*/ 971550 w 2733675"/>
              <a:gd name="connsiteY4" fmla="*/ 1981200 h 2076450"/>
              <a:gd name="connsiteX5" fmla="*/ 1000125 w 2733675"/>
              <a:gd name="connsiteY5" fmla="*/ 1924050 h 2076450"/>
              <a:gd name="connsiteX6" fmla="*/ 1019175 w 2733675"/>
              <a:gd name="connsiteY6" fmla="*/ 1895475 h 2076450"/>
              <a:gd name="connsiteX7" fmla="*/ 1038225 w 2733675"/>
              <a:gd name="connsiteY7" fmla="*/ 1838325 h 2076450"/>
              <a:gd name="connsiteX8" fmla="*/ 1057275 w 2733675"/>
              <a:gd name="connsiteY8" fmla="*/ 1800225 h 2076450"/>
              <a:gd name="connsiteX9" fmla="*/ 1066800 w 2733675"/>
              <a:gd name="connsiteY9" fmla="*/ 1771650 h 2076450"/>
              <a:gd name="connsiteX10" fmla="*/ 1095375 w 2733675"/>
              <a:gd name="connsiteY10" fmla="*/ 1743075 h 2076450"/>
              <a:gd name="connsiteX11" fmla="*/ 1114425 w 2733675"/>
              <a:gd name="connsiteY11" fmla="*/ 1685925 h 2076450"/>
              <a:gd name="connsiteX12" fmla="*/ 1123950 w 2733675"/>
              <a:gd name="connsiteY12" fmla="*/ 1657350 h 2076450"/>
              <a:gd name="connsiteX13" fmla="*/ 1152525 w 2733675"/>
              <a:gd name="connsiteY13" fmla="*/ 1552575 h 2076450"/>
              <a:gd name="connsiteX14" fmla="*/ 1171575 w 2733675"/>
              <a:gd name="connsiteY14" fmla="*/ 1495425 h 2076450"/>
              <a:gd name="connsiteX15" fmla="*/ 1190625 w 2733675"/>
              <a:gd name="connsiteY15" fmla="*/ 1457325 h 2076450"/>
              <a:gd name="connsiteX16" fmla="*/ 1800225 w 2733675"/>
              <a:gd name="connsiteY16" fmla="*/ 1228725 h 2076450"/>
              <a:gd name="connsiteX17" fmla="*/ 1857375 w 2733675"/>
              <a:gd name="connsiteY17" fmla="*/ 1190625 h 2076450"/>
              <a:gd name="connsiteX18" fmla="*/ 1924050 w 2733675"/>
              <a:gd name="connsiteY18" fmla="*/ 1143000 h 2076450"/>
              <a:gd name="connsiteX19" fmla="*/ 1952625 w 2733675"/>
              <a:gd name="connsiteY19" fmla="*/ 1133475 h 2076450"/>
              <a:gd name="connsiteX20" fmla="*/ 1981200 w 2733675"/>
              <a:gd name="connsiteY20" fmla="*/ 1095375 h 2076450"/>
              <a:gd name="connsiteX21" fmla="*/ 2057400 w 2733675"/>
              <a:gd name="connsiteY21" fmla="*/ 1009650 h 2076450"/>
              <a:gd name="connsiteX22" fmla="*/ 2076450 w 2733675"/>
              <a:gd name="connsiteY22" fmla="*/ 952500 h 2076450"/>
              <a:gd name="connsiteX23" fmla="*/ 2085975 w 2733675"/>
              <a:gd name="connsiteY23" fmla="*/ 923925 h 2076450"/>
              <a:gd name="connsiteX24" fmla="*/ 2105025 w 2733675"/>
              <a:gd name="connsiteY24" fmla="*/ 895350 h 2076450"/>
              <a:gd name="connsiteX25" fmla="*/ 2124075 w 2733675"/>
              <a:gd name="connsiteY25" fmla="*/ 809625 h 2076450"/>
              <a:gd name="connsiteX26" fmla="*/ 2143125 w 2733675"/>
              <a:gd name="connsiteY26" fmla="*/ 752475 h 2076450"/>
              <a:gd name="connsiteX27" fmla="*/ 2171700 w 2733675"/>
              <a:gd name="connsiteY27" fmla="*/ 685800 h 2076450"/>
              <a:gd name="connsiteX28" fmla="*/ 2181225 w 2733675"/>
              <a:gd name="connsiteY28" fmla="*/ 619125 h 2076450"/>
              <a:gd name="connsiteX29" fmla="*/ 2190750 w 2733675"/>
              <a:gd name="connsiteY29" fmla="*/ 590550 h 2076450"/>
              <a:gd name="connsiteX30" fmla="*/ 2200275 w 2733675"/>
              <a:gd name="connsiteY30" fmla="*/ 352425 h 2076450"/>
              <a:gd name="connsiteX31" fmla="*/ 2238375 w 2733675"/>
              <a:gd name="connsiteY31" fmla="*/ 295275 h 2076450"/>
              <a:gd name="connsiteX32" fmla="*/ 2333625 w 2733675"/>
              <a:gd name="connsiteY32" fmla="*/ 219075 h 2076450"/>
              <a:gd name="connsiteX33" fmla="*/ 2362200 w 2733675"/>
              <a:gd name="connsiteY33" fmla="*/ 190500 h 2076450"/>
              <a:gd name="connsiteX34" fmla="*/ 2409825 w 2733675"/>
              <a:gd name="connsiteY34" fmla="*/ 180975 h 2076450"/>
              <a:gd name="connsiteX35" fmla="*/ 2438400 w 2733675"/>
              <a:gd name="connsiteY35" fmla="*/ 171450 h 2076450"/>
              <a:gd name="connsiteX36" fmla="*/ 2486025 w 2733675"/>
              <a:gd name="connsiteY36" fmla="*/ 161925 h 2076450"/>
              <a:gd name="connsiteX37" fmla="*/ 2686050 w 2733675"/>
              <a:gd name="connsiteY37" fmla="*/ 104775 h 2076450"/>
              <a:gd name="connsiteX38" fmla="*/ 2733675 w 2733675"/>
              <a:gd name="connsiteY38" fmla="*/ 0 h 2076450"/>
              <a:gd name="connsiteX0" fmla="*/ 0 w 2686050"/>
              <a:gd name="connsiteY0" fmla="*/ 1971675 h 1971675"/>
              <a:gd name="connsiteX1" fmla="*/ 790575 w 2686050"/>
              <a:gd name="connsiteY1" fmla="*/ 1971675 h 1971675"/>
              <a:gd name="connsiteX2" fmla="*/ 838200 w 2686050"/>
              <a:gd name="connsiteY2" fmla="*/ 1952625 h 1971675"/>
              <a:gd name="connsiteX3" fmla="*/ 914400 w 2686050"/>
              <a:gd name="connsiteY3" fmla="*/ 1914525 h 1971675"/>
              <a:gd name="connsiteX4" fmla="*/ 971550 w 2686050"/>
              <a:gd name="connsiteY4" fmla="*/ 1876425 h 1971675"/>
              <a:gd name="connsiteX5" fmla="*/ 1000125 w 2686050"/>
              <a:gd name="connsiteY5" fmla="*/ 1819275 h 1971675"/>
              <a:gd name="connsiteX6" fmla="*/ 1019175 w 2686050"/>
              <a:gd name="connsiteY6" fmla="*/ 1790700 h 1971675"/>
              <a:gd name="connsiteX7" fmla="*/ 1038225 w 2686050"/>
              <a:gd name="connsiteY7" fmla="*/ 1733550 h 1971675"/>
              <a:gd name="connsiteX8" fmla="*/ 1057275 w 2686050"/>
              <a:gd name="connsiteY8" fmla="*/ 1695450 h 1971675"/>
              <a:gd name="connsiteX9" fmla="*/ 1066800 w 2686050"/>
              <a:gd name="connsiteY9" fmla="*/ 1666875 h 1971675"/>
              <a:gd name="connsiteX10" fmla="*/ 1095375 w 2686050"/>
              <a:gd name="connsiteY10" fmla="*/ 1638300 h 1971675"/>
              <a:gd name="connsiteX11" fmla="*/ 1114425 w 2686050"/>
              <a:gd name="connsiteY11" fmla="*/ 1581150 h 1971675"/>
              <a:gd name="connsiteX12" fmla="*/ 1123950 w 2686050"/>
              <a:gd name="connsiteY12" fmla="*/ 1552575 h 1971675"/>
              <a:gd name="connsiteX13" fmla="*/ 1152525 w 2686050"/>
              <a:gd name="connsiteY13" fmla="*/ 1447800 h 1971675"/>
              <a:gd name="connsiteX14" fmla="*/ 1171575 w 2686050"/>
              <a:gd name="connsiteY14" fmla="*/ 1390650 h 1971675"/>
              <a:gd name="connsiteX15" fmla="*/ 1190625 w 2686050"/>
              <a:gd name="connsiteY15" fmla="*/ 1352550 h 1971675"/>
              <a:gd name="connsiteX16" fmla="*/ 1800225 w 2686050"/>
              <a:gd name="connsiteY16" fmla="*/ 1123950 h 1971675"/>
              <a:gd name="connsiteX17" fmla="*/ 1857375 w 2686050"/>
              <a:gd name="connsiteY17" fmla="*/ 1085850 h 1971675"/>
              <a:gd name="connsiteX18" fmla="*/ 1924050 w 2686050"/>
              <a:gd name="connsiteY18" fmla="*/ 1038225 h 1971675"/>
              <a:gd name="connsiteX19" fmla="*/ 1952625 w 2686050"/>
              <a:gd name="connsiteY19" fmla="*/ 1028700 h 1971675"/>
              <a:gd name="connsiteX20" fmla="*/ 1981200 w 2686050"/>
              <a:gd name="connsiteY20" fmla="*/ 990600 h 1971675"/>
              <a:gd name="connsiteX21" fmla="*/ 2057400 w 2686050"/>
              <a:gd name="connsiteY21" fmla="*/ 904875 h 1971675"/>
              <a:gd name="connsiteX22" fmla="*/ 2076450 w 2686050"/>
              <a:gd name="connsiteY22" fmla="*/ 847725 h 1971675"/>
              <a:gd name="connsiteX23" fmla="*/ 2085975 w 2686050"/>
              <a:gd name="connsiteY23" fmla="*/ 819150 h 1971675"/>
              <a:gd name="connsiteX24" fmla="*/ 2105025 w 2686050"/>
              <a:gd name="connsiteY24" fmla="*/ 790575 h 1971675"/>
              <a:gd name="connsiteX25" fmla="*/ 2124075 w 2686050"/>
              <a:gd name="connsiteY25" fmla="*/ 704850 h 1971675"/>
              <a:gd name="connsiteX26" fmla="*/ 2143125 w 2686050"/>
              <a:gd name="connsiteY26" fmla="*/ 647700 h 1971675"/>
              <a:gd name="connsiteX27" fmla="*/ 2171700 w 2686050"/>
              <a:gd name="connsiteY27" fmla="*/ 581025 h 1971675"/>
              <a:gd name="connsiteX28" fmla="*/ 2181225 w 2686050"/>
              <a:gd name="connsiteY28" fmla="*/ 514350 h 1971675"/>
              <a:gd name="connsiteX29" fmla="*/ 2190750 w 2686050"/>
              <a:gd name="connsiteY29" fmla="*/ 485775 h 1971675"/>
              <a:gd name="connsiteX30" fmla="*/ 2200275 w 2686050"/>
              <a:gd name="connsiteY30" fmla="*/ 247650 h 1971675"/>
              <a:gd name="connsiteX31" fmla="*/ 2238375 w 2686050"/>
              <a:gd name="connsiteY31" fmla="*/ 190500 h 1971675"/>
              <a:gd name="connsiteX32" fmla="*/ 2333625 w 2686050"/>
              <a:gd name="connsiteY32" fmla="*/ 114300 h 1971675"/>
              <a:gd name="connsiteX33" fmla="*/ 2362200 w 2686050"/>
              <a:gd name="connsiteY33" fmla="*/ 85725 h 1971675"/>
              <a:gd name="connsiteX34" fmla="*/ 2409825 w 2686050"/>
              <a:gd name="connsiteY34" fmla="*/ 76200 h 1971675"/>
              <a:gd name="connsiteX35" fmla="*/ 2438400 w 2686050"/>
              <a:gd name="connsiteY35" fmla="*/ 66675 h 1971675"/>
              <a:gd name="connsiteX36" fmla="*/ 2486025 w 2686050"/>
              <a:gd name="connsiteY36" fmla="*/ 57150 h 1971675"/>
              <a:gd name="connsiteX37" fmla="*/ 2686050 w 2686050"/>
              <a:gd name="connsiteY37" fmla="*/ 0 h 1971675"/>
              <a:gd name="connsiteX0" fmla="*/ 0 w 2486025"/>
              <a:gd name="connsiteY0" fmla="*/ 1914525 h 1914525"/>
              <a:gd name="connsiteX1" fmla="*/ 790575 w 2486025"/>
              <a:gd name="connsiteY1" fmla="*/ 1914525 h 1914525"/>
              <a:gd name="connsiteX2" fmla="*/ 838200 w 2486025"/>
              <a:gd name="connsiteY2" fmla="*/ 1895475 h 1914525"/>
              <a:gd name="connsiteX3" fmla="*/ 914400 w 2486025"/>
              <a:gd name="connsiteY3" fmla="*/ 1857375 h 1914525"/>
              <a:gd name="connsiteX4" fmla="*/ 971550 w 2486025"/>
              <a:gd name="connsiteY4" fmla="*/ 1819275 h 1914525"/>
              <a:gd name="connsiteX5" fmla="*/ 1000125 w 2486025"/>
              <a:gd name="connsiteY5" fmla="*/ 1762125 h 1914525"/>
              <a:gd name="connsiteX6" fmla="*/ 1019175 w 2486025"/>
              <a:gd name="connsiteY6" fmla="*/ 1733550 h 1914525"/>
              <a:gd name="connsiteX7" fmla="*/ 1038225 w 2486025"/>
              <a:gd name="connsiteY7" fmla="*/ 1676400 h 1914525"/>
              <a:gd name="connsiteX8" fmla="*/ 1057275 w 2486025"/>
              <a:gd name="connsiteY8" fmla="*/ 1638300 h 1914525"/>
              <a:gd name="connsiteX9" fmla="*/ 1066800 w 2486025"/>
              <a:gd name="connsiteY9" fmla="*/ 1609725 h 1914525"/>
              <a:gd name="connsiteX10" fmla="*/ 1095375 w 2486025"/>
              <a:gd name="connsiteY10" fmla="*/ 1581150 h 1914525"/>
              <a:gd name="connsiteX11" fmla="*/ 1114425 w 2486025"/>
              <a:gd name="connsiteY11" fmla="*/ 1524000 h 1914525"/>
              <a:gd name="connsiteX12" fmla="*/ 1123950 w 2486025"/>
              <a:gd name="connsiteY12" fmla="*/ 1495425 h 1914525"/>
              <a:gd name="connsiteX13" fmla="*/ 1152525 w 2486025"/>
              <a:gd name="connsiteY13" fmla="*/ 1390650 h 1914525"/>
              <a:gd name="connsiteX14" fmla="*/ 1171575 w 2486025"/>
              <a:gd name="connsiteY14" fmla="*/ 1333500 h 1914525"/>
              <a:gd name="connsiteX15" fmla="*/ 1190625 w 2486025"/>
              <a:gd name="connsiteY15" fmla="*/ 1295400 h 1914525"/>
              <a:gd name="connsiteX16" fmla="*/ 1800225 w 2486025"/>
              <a:gd name="connsiteY16" fmla="*/ 1066800 h 1914525"/>
              <a:gd name="connsiteX17" fmla="*/ 1857375 w 2486025"/>
              <a:gd name="connsiteY17" fmla="*/ 1028700 h 1914525"/>
              <a:gd name="connsiteX18" fmla="*/ 1924050 w 2486025"/>
              <a:gd name="connsiteY18" fmla="*/ 981075 h 1914525"/>
              <a:gd name="connsiteX19" fmla="*/ 1952625 w 2486025"/>
              <a:gd name="connsiteY19" fmla="*/ 971550 h 1914525"/>
              <a:gd name="connsiteX20" fmla="*/ 1981200 w 2486025"/>
              <a:gd name="connsiteY20" fmla="*/ 933450 h 1914525"/>
              <a:gd name="connsiteX21" fmla="*/ 2057400 w 2486025"/>
              <a:gd name="connsiteY21" fmla="*/ 847725 h 1914525"/>
              <a:gd name="connsiteX22" fmla="*/ 2076450 w 2486025"/>
              <a:gd name="connsiteY22" fmla="*/ 790575 h 1914525"/>
              <a:gd name="connsiteX23" fmla="*/ 2085975 w 2486025"/>
              <a:gd name="connsiteY23" fmla="*/ 762000 h 1914525"/>
              <a:gd name="connsiteX24" fmla="*/ 2105025 w 2486025"/>
              <a:gd name="connsiteY24" fmla="*/ 733425 h 1914525"/>
              <a:gd name="connsiteX25" fmla="*/ 2124075 w 2486025"/>
              <a:gd name="connsiteY25" fmla="*/ 647700 h 1914525"/>
              <a:gd name="connsiteX26" fmla="*/ 2143125 w 2486025"/>
              <a:gd name="connsiteY26" fmla="*/ 590550 h 1914525"/>
              <a:gd name="connsiteX27" fmla="*/ 2171700 w 2486025"/>
              <a:gd name="connsiteY27" fmla="*/ 523875 h 1914525"/>
              <a:gd name="connsiteX28" fmla="*/ 2181225 w 2486025"/>
              <a:gd name="connsiteY28" fmla="*/ 457200 h 1914525"/>
              <a:gd name="connsiteX29" fmla="*/ 2190750 w 2486025"/>
              <a:gd name="connsiteY29" fmla="*/ 428625 h 1914525"/>
              <a:gd name="connsiteX30" fmla="*/ 2200275 w 2486025"/>
              <a:gd name="connsiteY30" fmla="*/ 190500 h 1914525"/>
              <a:gd name="connsiteX31" fmla="*/ 2238375 w 2486025"/>
              <a:gd name="connsiteY31" fmla="*/ 133350 h 1914525"/>
              <a:gd name="connsiteX32" fmla="*/ 2333625 w 2486025"/>
              <a:gd name="connsiteY32" fmla="*/ 57150 h 1914525"/>
              <a:gd name="connsiteX33" fmla="*/ 2362200 w 2486025"/>
              <a:gd name="connsiteY33" fmla="*/ 28575 h 1914525"/>
              <a:gd name="connsiteX34" fmla="*/ 2409825 w 2486025"/>
              <a:gd name="connsiteY34" fmla="*/ 19050 h 1914525"/>
              <a:gd name="connsiteX35" fmla="*/ 2438400 w 2486025"/>
              <a:gd name="connsiteY35" fmla="*/ 9525 h 1914525"/>
              <a:gd name="connsiteX36" fmla="*/ 2486025 w 2486025"/>
              <a:gd name="connsiteY36" fmla="*/ 0 h 1914525"/>
              <a:gd name="connsiteX0" fmla="*/ 0 w 2486025"/>
              <a:gd name="connsiteY0" fmla="*/ 1914525 h 1914525"/>
              <a:gd name="connsiteX1" fmla="*/ 790575 w 2486025"/>
              <a:gd name="connsiteY1" fmla="*/ 1914525 h 1914525"/>
              <a:gd name="connsiteX2" fmla="*/ 838200 w 2486025"/>
              <a:gd name="connsiteY2" fmla="*/ 1895475 h 1914525"/>
              <a:gd name="connsiteX3" fmla="*/ 914400 w 2486025"/>
              <a:gd name="connsiteY3" fmla="*/ 1857375 h 1914525"/>
              <a:gd name="connsiteX4" fmla="*/ 971550 w 2486025"/>
              <a:gd name="connsiteY4" fmla="*/ 1819275 h 1914525"/>
              <a:gd name="connsiteX5" fmla="*/ 1000125 w 2486025"/>
              <a:gd name="connsiteY5" fmla="*/ 1762125 h 1914525"/>
              <a:gd name="connsiteX6" fmla="*/ 1019175 w 2486025"/>
              <a:gd name="connsiteY6" fmla="*/ 1733550 h 1914525"/>
              <a:gd name="connsiteX7" fmla="*/ 1038225 w 2486025"/>
              <a:gd name="connsiteY7" fmla="*/ 1676400 h 1914525"/>
              <a:gd name="connsiteX8" fmla="*/ 1057275 w 2486025"/>
              <a:gd name="connsiteY8" fmla="*/ 1638300 h 1914525"/>
              <a:gd name="connsiteX9" fmla="*/ 1066800 w 2486025"/>
              <a:gd name="connsiteY9" fmla="*/ 1609725 h 1914525"/>
              <a:gd name="connsiteX10" fmla="*/ 1095375 w 2486025"/>
              <a:gd name="connsiteY10" fmla="*/ 1581150 h 1914525"/>
              <a:gd name="connsiteX11" fmla="*/ 1114425 w 2486025"/>
              <a:gd name="connsiteY11" fmla="*/ 1524000 h 1914525"/>
              <a:gd name="connsiteX12" fmla="*/ 1123950 w 2486025"/>
              <a:gd name="connsiteY12" fmla="*/ 1495425 h 1914525"/>
              <a:gd name="connsiteX13" fmla="*/ 1152525 w 2486025"/>
              <a:gd name="connsiteY13" fmla="*/ 1390650 h 1914525"/>
              <a:gd name="connsiteX14" fmla="*/ 1171575 w 2486025"/>
              <a:gd name="connsiteY14" fmla="*/ 1333500 h 1914525"/>
              <a:gd name="connsiteX15" fmla="*/ 1190625 w 2486025"/>
              <a:gd name="connsiteY15" fmla="*/ 1295400 h 1914525"/>
              <a:gd name="connsiteX16" fmla="*/ 1800225 w 2486025"/>
              <a:gd name="connsiteY16" fmla="*/ 1066800 h 1914525"/>
              <a:gd name="connsiteX17" fmla="*/ 1857375 w 2486025"/>
              <a:gd name="connsiteY17" fmla="*/ 1028700 h 1914525"/>
              <a:gd name="connsiteX18" fmla="*/ 1924050 w 2486025"/>
              <a:gd name="connsiteY18" fmla="*/ 981075 h 1914525"/>
              <a:gd name="connsiteX19" fmla="*/ 1952625 w 2486025"/>
              <a:gd name="connsiteY19" fmla="*/ 971550 h 1914525"/>
              <a:gd name="connsiteX20" fmla="*/ 1981200 w 2486025"/>
              <a:gd name="connsiteY20" fmla="*/ 933450 h 1914525"/>
              <a:gd name="connsiteX21" fmla="*/ 2057400 w 2486025"/>
              <a:gd name="connsiteY21" fmla="*/ 847725 h 1914525"/>
              <a:gd name="connsiteX22" fmla="*/ 2076450 w 2486025"/>
              <a:gd name="connsiteY22" fmla="*/ 790575 h 1914525"/>
              <a:gd name="connsiteX23" fmla="*/ 2085975 w 2486025"/>
              <a:gd name="connsiteY23" fmla="*/ 762000 h 1914525"/>
              <a:gd name="connsiteX24" fmla="*/ 2105025 w 2486025"/>
              <a:gd name="connsiteY24" fmla="*/ 733425 h 1914525"/>
              <a:gd name="connsiteX25" fmla="*/ 2124075 w 2486025"/>
              <a:gd name="connsiteY25" fmla="*/ 647700 h 1914525"/>
              <a:gd name="connsiteX26" fmla="*/ 2143125 w 2486025"/>
              <a:gd name="connsiteY26" fmla="*/ 590550 h 1914525"/>
              <a:gd name="connsiteX27" fmla="*/ 2171700 w 2486025"/>
              <a:gd name="connsiteY27" fmla="*/ 523875 h 1914525"/>
              <a:gd name="connsiteX28" fmla="*/ 2181225 w 2486025"/>
              <a:gd name="connsiteY28" fmla="*/ 457200 h 1914525"/>
              <a:gd name="connsiteX29" fmla="*/ 2190750 w 2486025"/>
              <a:gd name="connsiteY29" fmla="*/ 428625 h 1914525"/>
              <a:gd name="connsiteX30" fmla="*/ 2200275 w 2486025"/>
              <a:gd name="connsiteY30" fmla="*/ 190500 h 1914525"/>
              <a:gd name="connsiteX31" fmla="*/ 2238375 w 2486025"/>
              <a:gd name="connsiteY31" fmla="*/ 133350 h 1914525"/>
              <a:gd name="connsiteX32" fmla="*/ 2333625 w 2486025"/>
              <a:gd name="connsiteY32" fmla="*/ 57150 h 1914525"/>
              <a:gd name="connsiteX33" fmla="*/ 2362200 w 2486025"/>
              <a:gd name="connsiteY33" fmla="*/ 28575 h 1914525"/>
              <a:gd name="connsiteX34" fmla="*/ 2409825 w 2486025"/>
              <a:gd name="connsiteY34" fmla="*/ 19050 h 1914525"/>
              <a:gd name="connsiteX35" fmla="*/ 2486025 w 2486025"/>
              <a:gd name="connsiteY35" fmla="*/ 0 h 1914525"/>
              <a:gd name="connsiteX0" fmla="*/ 0 w 2486025"/>
              <a:gd name="connsiteY0" fmla="*/ 1914525 h 1914525"/>
              <a:gd name="connsiteX1" fmla="*/ 790575 w 2486025"/>
              <a:gd name="connsiteY1" fmla="*/ 1914525 h 1914525"/>
              <a:gd name="connsiteX2" fmla="*/ 838200 w 2486025"/>
              <a:gd name="connsiteY2" fmla="*/ 1895475 h 1914525"/>
              <a:gd name="connsiteX3" fmla="*/ 914400 w 2486025"/>
              <a:gd name="connsiteY3" fmla="*/ 1857375 h 1914525"/>
              <a:gd name="connsiteX4" fmla="*/ 971550 w 2486025"/>
              <a:gd name="connsiteY4" fmla="*/ 1819275 h 1914525"/>
              <a:gd name="connsiteX5" fmla="*/ 1000125 w 2486025"/>
              <a:gd name="connsiteY5" fmla="*/ 1762125 h 1914525"/>
              <a:gd name="connsiteX6" fmla="*/ 1019175 w 2486025"/>
              <a:gd name="connsiteY6" fmla="*/ 1733550 h 1914525"/>
              <a:gd name="connsiteX7" fmla="*/ 1038225 w 2486025"/>
              <a:gd name="connsiteY7" fmla="*/ 1676400 h 1914525"/>
              <a:gd name="connsiteX8" fmla="*/ 1057275 w 2486025"/>
              <a:gd name="connsiteY8" fmla="*/ 1638300 h 1914525"/>
              <a:gd name="connsiteX9" fmla="*/ 1066800 w 2486025"/>
              <a:gd name="connsiteY9" fmla="*/ 1609725 h 1914525"/>
              <a:gd name="connsiteX10" fmla="*/ 1095375 w 2486025"/>
              <a:gd name="connsiteY10" fmla="*/ 1581150 h 1914525"/>
              <a:gd name="connsiteX11" fmla="*/ 1114425 w 2486025"/>
              <a:gd name="connsiteY11" fmla="*/ 1524000 h 1914525"/>
              <a:gd name="connsiteX12" fmla="*/ 1123950 w 2486025"/>
              <a:gd name="connsiteY12" fmla="*/ 1495425 h 1914525"/>
              <a:gd name="connsiteX13" fmla="*/ 1152525 w 2486025"/>
              <a:gd name="connsiteY13" fmla="*/ 1390650 h 1914525"/>
              <a:gd name="connsiteX14" fmla="*/ 1171575 w 2486025"/>
              <a:gd name="connsiteY14" fmla="*/ 1333500 h 1914525"/>
              <a:gd name="connsiteX15" fmla="*/ 1190625 w 2486025"/>
              <a:gd name="connsiteY15" fmla="*/ 1295400 h 1914525"/>
              <a:gd name="connsiteX16" fmla="*/ 1800225 w 2486025"/>
              <a:gd name="connsiteY16" fmla="*/ 1066800 h 1914525"/>
              <a:gd name="connsiteX17" fmla="*/ 1857375 w 2486025"/>
              <a:gd name="connsiteY17" fmla="*/ 1028700 h 1914525"/>
              <a:gd name="connsiteX18" fmla="*/ 1924050 w 2486025"/>
              <a:gd name="connsiteY18" fmla="*/ 981075 h 1914525"/>
              <a:gd name="connsiteX19" fmla="*/ 1952625 w 2486025"/>
              <a:gd name="connsiteY19" fmla="*/ 971550 h 1914525"/>
              <a:gd name="connsiteX20" fmla="*/ 1981200 w 2486025"/>
              <a:gd name="connsiteY20" fmla="*/ 933450 h 1914525"/>
              <a:gd name="connsiteX21" fmla="*/ 2057400 w 2486025"/>
              <a:gd name="connsiteY21" fmla="*/ 847725 h 1914525"/>
              <a:gd name="connsiteX22" fmla="*/ 2076450 w 2486025"/>
              <a:gd name="connsiteY22" fmla="*/ 790575 h 1914525"/>
              <a:gd name="connsiteX23" fmla="*/ 2085975 w 2486025"/>
              <a:gd name="connsiteY23" fmla="*/ 762000 h 1914525"/>
              <a:gd name="connsiteX24" fmla="*/ 2105025 w 2486025"/>
              <a:gd name="connsiteY24" fmla="*/ 733425 h 1914525"/>
              <a:gd name="connsiteX25" fmla="*/ 2124075 w 2486025"/>
              <a:gd name="connsiteY25" fmla="*/ 647700 h 1914525"/>
              <a:gd name="connsiteX26" fmla="*/ 2143125 w 2486025"/>
              <a:gd name="connsiteY26" fmla="*/ 590550 h 1914525"/>
              <a:gd name="connsiteX27" fmla="*/ 2171700 w 2486025"/>
              <a:gd name="connsiteY27" fmla="*/ 523875 h 1914525"/>
              <a:gd name="connsiteX28" fmla="*/ 2181225 w 2486025"/>
              <a:gd name="connsiteY28" fmla="*/ 457200 h 1914525"/>
              <a:gd name="connsiteX29" fmla="*/ 2190750 w 2486025"/>
              <a:gd name="connsiteY29" fmla="*/ 428625 h 1914525"/>
              <a:gd name="connsiteX30" fmla="*/ 2200275 w 2486025"/>
              <a:gd name="connsiteY30" fmla="*/ 190500 h 1914525"/>
              <a:gd name="connsiteX31" fmla="*/ 2238375 w 2486025"/>
              <a:gd name="connsiteY31" fmla="*/ 133350 h 1914525"/>
              <a:gd name="connsiteX32" fmla="*/ 2333625 w 2486025"/>
              <a:gd name="connsiteY32" fmla="*/ 57150 h 1914525"/>
              <a:gd name="connsiteX33" fmla="*/ 2362200 w 2486025"/>
              <a:gd name="connsiteY33" fmla="*/ 28575 h 1914525"/>
              <a:gd name="connsiteX34" fmla="*/ 2486025 w 2486025"/>
              <a:gd name="connsiteY34" fmla="*/ 0 h 1914525"/>
              <a:gd name="connsiteX0" fmla="*/ 0 w 2486025"/>
              <a:gd name="connsiteY0" fmla="*/ 1914525 h 1914525"/>
              <a:gd name="connsiteX1" fmla="*/ 790575 w 2486025"/>
              <a:gd name="connsiteY1" fmla="*/ 1914525 h 1914525"/>
              <a:gd name="connsiteX2" fmla="*/ 838200 w 2486025"/>
              <a:gd name="connsiteY2" fmla="*/ 1895475 h 1914525"/>
              <a:gd name="connsiteX3" fmla="*/ 914400 w 2486025"/>
              <a:gd name="connsiteY3" fmla="*/ 1857375 h 1914525"/>
              <a:gd name="connsiteX4" fmla="*/ 971550 w 2486025"/>
              <a:gd name="connsiteY4" fmla="*/ 1819275 h 1914525"/>
              <a:gd name="connsiteX5" fmla="*/ 1000125 w 2486025"/>
              <a:gd name="connsiteY5" fmla="*/ 1762125 h 1914525"/>
              <a:gd name="connsiteX6" fmla="*/ 1019175 w 2486025"/>
              <a:gd name="connsiteY6" fmla="*/ 1733550 h 1914525"/>
              <a:gd name="connsiteX7" fmla="*/ 1038225 w 2486025"/>
              <a:gd name="connsiteY7" fmla="*/ 1676400 h 1914525"/>
              <a:gd name="connsiteX8" fmla="*/ 1057275 w 2486025"/>
              <a:gd name="connsiteY8" fmla="*/ 1638300 h 1914525"/>
              <a:gd name="connsiteX9" fmla="*/ 1066800 w 2486025"/>
              <a:gd name="connsiteY9" fmla="*/ 1609725 h 1914525"/>
              <a:gd name="connsiteX10" fmla="*/ 1095375 w 2486025"/>
              <a:gd name="connsiteY10" fmla="*/ 1581150 h 1914525"/>
              <a:gd name="connsiteX11" fmla="*/ 1114425 w 2486025"/>
              <a:gd name="connsiteY11" fmla="*/ 1524000 h 1914525"/>
              <a:gd name="connsiteX12" fmla="*/ 1123950 w 2486025"/>
              <a:gd name="connsiteY12" fmla="*/ 1495425 h 1914525"/>
              <a:gd name="connsiteX13" fmla="*/ 1152525 w 2486025"/>
              <a:gd name="connsiteY13" fmla="*/ 1390650 h 1914525"/>
              <a:gd name="connsiteX14" fmla="*/ 1171575 w 2486025"/>
              <a:gd name="connsiteY14" fmla="*/ 1333500 h 1914525"/>
              <a:gd name="connsiteX15" fmla="*/ 1190625 w 2486025"/>
              <a:gd name="connsiteY15" fmla="*/ 1295400 h 1914525"/>
              <a:gd name="connsiteX16" fmla="*/ 1800225 w 2486025"/>
              <a:gd name="connsiteY16" fmla="*/ 1066800 h 1914525"/>
              <a:gd name="connsiteX17" fmla="*/ 1857375 w 2486025"/>
              <a:gd name="connsiteY17" fmla="*/ 1028700 h 1914525"/>
              <a:gd name="connsiteX18" fmla="*/ 1924050 w 2486025"/>
              <a:gd name="connsiteY18" fmla="*/ 981075 h 1914525"/>
              <a:gd name="connsiteX19" fmla="*/ 1952625 w 2486025"/>
              <a:gd name="connsiteY19" fmla="*/ 971550 h 1914525"/>
              <a:gd name="connsiteX20" fmla="*/ 1981200 w 2486025"/>
              <a:gd name="connsiteY20" fmla="*/ 933450 h 1914525"/>
              <a:gd name="connsiteX21" fmla="*/ 2057400 w 2486025"/>
              <a:gd name="connsiteY21" fmla="*/ 847725 h 1914525"/>
              <a:gd name="connsiteX22" fmla="*/ 2076450 w 2486025"/>
              <a:gd name="connsiteY22" fmla="*/ 790575 h 1914525"/>
              <a:gd name="connsiteX23" fmla="*/ 2085975 w 2486025"/>
              <a:gd name="connsiteY23" fmla="*/ 762000 h 1914525"/>
              <a:gd name="connsiteX24" fmla="*/ 2105025 w 2486025"/>
              <a:gd name="connsiteY24" fmla="*/ 733425 h 1914525"/>
              <a:gd name="connsiteX25" fmla="*/ 2124075 w 2486025"/>
              <a:gd name="connsiteY25" fmla="*/ 647700 h 1914525"/>
              <a:gd name="connsiteX26" fmla="*/ 2143125 w 2486025"/>
              <a:gd name="connsiteY26" fmla="*/ 590550 h 1914525"/>
              <a:gd name="connsiteX27" fmla="*/ 2171700 w 2486025"/>
              <a:gd name="connsiteY27" fmla="*/ 523875 h 1914525"/>
              <a:gd name="connsiteX28" fmla="*/ 2181225 w 2486025"/>
              <a:gd name="connsiteY28" fmla="*/ 457200 h 1914525"/>
              <a:gd name="connsiteX29" fmla="*/ 2190750 w 2486025"/>
              <a:gd name="connsiteY29" fmla="*/ 428625 h 1914525"/>
              <a:gd name="connsiteX30" fmla="*/ 2200275 w 2486025"/>
              <a:gd name="connsiteY30" fmla="*/ 190500 h 1914525"/>
              <a:gd name="connsiteX31" fmla="*/ 2238375 w 2486025"/>
              <a:gd name="connsiteY31" fmla="*/ 133350 h 1914525"/>
              <a:gd name="connsiteX32" fmla="*/ 2333625 w 2486025"/>
              <a:gd name="connsiteY32" fmla="*/ 57150 h 1914525"/>
              <a:gd name="connsiteX33" fmla="*/ 2486025 w 2486025"/>
              <a:gd name="connsiteY33" fmla="*/ 0 h 1914525"/>
              <a:gd name="connsiteX0" fmla="*/ 0 w 2486025"/>
              <a:gd name="connsiteY0" fmla="*/ 1914525 h 1914525"/>
              <a:gd name="connsiteX1" fmla="*/ 790575 w 2486025"/>
              <a:gd name="connsiteY1" fmla="*/ 1914525 h 1914525"/>
              <a:gd name="connsiteX2" fmla="*/ 838200 w 2486025"/>
              <a:gd name="connsiteY2" fmla="*/ 1895475 h 1914525"/>
              <a:gd name="connsiteX3" fmla="*/ 914400 w 2486025"/>
              <a:gd name="connsiteY3" fmla="*/ 1857375 h 1914525"/>
              <a:gd name="connsiteX4" fmla="*/ 971550 w 2486025"/>
              <a:gd name="connsiteY4" fmla="*/ 1819275 h 1914525"/>
              <a:gd name="connsiteX5" fmla="*/ 1000125 w 2486025"/>
              <a:gd name="connsiteY5" fmla="*/ 1762125 h 1914525"/>
              <a:gd name="connsiteX6" fmla="*/ 1019175 w 2486025"/>
              <a:gd name="connsiteY6" fmla="*/ 1733550 h 1914525"/>
              <a:gd name="connsiteX7" fmla="*/ 1038225 w 2486025"/>
              <a:gd name="connsiteY7" fmla="*/ 1676400 h 1914525"/>
              <a:gd name="connsiteX8" fmla="*/ 1057275 w 2486025"/>
              <a:gd name="connsiteY8" fmla="*/ 1638300 h 1914525"/>
              <a:gd name="connsiteX9" fmla="*/ 1066800 w 2486025"/>
              <a:gd name="connsiteY9" fmla="*/ 1609725 h 1914525"/>
              <a:gd name="connsiteX10" fmla="*/ 1095375 w 2486025"/>
              <a:gd name="connsiteY10" fmla="*/ 1581150 h 1914525"/>
              <a:gd name="connsiteX11" fmla="*/ 1114425 w 2486025"/>
              <a:gd name="connsiteY11" fmla="*/ 1524000 h 1914525"/>
              <a:gd name="connsiteX12" fmla="*/ 1123950 w 2486025"/>
              <a:gd name="connsiteY12" fmla="*/ 1495425 h 1914525"/>
              <a:gd name="connsiteX13" fmla="*/ 1152525 w 2486025"/>
              <a:gd name="connsiteY13" fmla="*/ 1390650 h 1914525"/>
              <a:gd name="connsiteX14" fmla="*/ 1171575 w 2486025"/>
              <a:gd name="connsiteY14" fmla="*/ 1333500 h 1914525"/>
              <a:gd name="connsiteX15" fmla="*/ 1190625 w 2486025"/>
              <a:gd name="connsiteY15" fmla="*/ 1295400 h 1914525"/>
              <a:gd name="connsiteX16" fmla="*/ 1800225 w 2486025"/>
              <a:gd name="connsiteY16" fmla="*/ 1066800 h 1914525"/>
              <a:gd name="connsiteX17" fmla="*/ 1857375 w 2486025"/>
              <a:gd name="connsiteY17" fmla="*/ 1028700 h 1914525"/>
              <a:gd name="connsiteX18" fmla="*/ 1924050 w 2486025"/>
              <a:gd name="connsiteY18" fmla="*/ 981075 h 1914525"/>
              <a:gd name="connsiteX19" fmla="*/ 1952625 w 2486025"/>
              <a:gd name="connsiteY19" fmla="*/ 971550 h 1914525"/>
              <a:gd name="connsiteX20" fmla="*/ 1981200 w 2486025"/>
              <a:gd name="connsiteY20" fmla="*/ 933450 h 1914525"/>
              <a:gd name="connsiteX21" fmla="*/ 2057400 w 2486025"/>
              <a:gd name="connsiteY21" fmla="*/ 847725 h 1914525"/>
              <a:gd name="connsiteX22" fmla="*/ 2076450 w 2486025"/>
              <a:gd name="connsiteY22" fmla="*/ 790575 h 1914525"/>
              <a:gd name="connsiteX23" fmla="*/ 2085975 w 2486025"/>
              <a:gd name="connsiteY23" fmla="*/ 762000 h 1914525"/>
              <a:gd name="connsiteX24" fmla="*/ 2105025 w 2486025"/>
              <a:gd name="connsiteY24" fmla="*/ 733425 h 1914525"/>
              <a:gd name="connsiteX25" fmla="*/ 2124075 w 2486025"/>
              <a:gd name="connsiteY25" fmla="*/ 647700 h 1914525"/>
              <a:gd name="connsiteX26" fmla="*/ 2143125 w 2486025"/>
              <a:gd name="connsiteY26" fmla="*/ 590550 h 1914525"/>
              <a:gd name="connsiteX27" fmla="*/ 2171700 w 2486025"/>
              <a:gd name="connsiteY27" fmla="*/ 523875 h 1914525"/>
              <a:gd name="connsiteX28" fmla="*/ 2181225 w 2486025"/>
              <a:gd name="connsiteY28" fmla="*/ 457200 h 1914525"/>
              <a:gd name="connsiteX29" fmla="*/ 2190750 w 2486025"/>
              <a:gd name="connsiteY29" fmla="*/ 428625 h 1914525"/>
              <a:gd name="connsiteX30" fmla="*/ 2200275 w 2486025"/>
              <a:gd name="connsiteY30" fmla="*/ 190500 h 1914525"/>
              <a:gd name="connsiteX31" fmla="*/ 2238375 w 2486025"/>
              <a:gd name="connsiteY31" fmla="*/ 133350 h 1914525"/>
              <a:gd name="connsiteX32" fmla="*/ 2486025 w 2486025"/>
              <a:gd name="connsiteY32" fmla="*/ 0 h 1914525"/>
              <a:gd name="connsiteX0" fmla="*/ 0 w 2486025"/>
              <a:gd name="connsiteY0" fmla="*/ 1914525 h 1914525"/>
              <a:gd name="connsiteX1" fmla="*/ 790575 w 2486025"/>
              <a:gd name="connsiteY1" fmla="*/ 1914525 h 1914525"/>
              <a:gd name="connsiteX2" fmla="*/ 838200 w 2486025"/>
              <a:gd name="connsiteY2" fmla="*/ 1895475 h 1914525"/>
              <a:gd name="connsiteX3" fmla="*/ 914400 w 2486025"/>
              <a:gd name="connsiteY3" fmla="*/ 1857375 h 1914525"/>
              <a:gd name="connsiteX4" fmla="*/ 971550 w 2486025"/>
              <a:gd name="connsiteY4" fmla="*/ 1819275 h 1914525"/>
              <a:gd name="connsiteX5" fmla="*/ 1000125 w 2486025"/>
              <a:gd name="connsiteY5" fmla="*/ 1762125 h 1914525"/>
              <a:gd name="connsiteX6" fmla="*/ 1019175 w 2486025"/>
              <a:gd name="connsiteY6" fmla="*/ 1733550 h 1914525"/>
              <a:gd name="connsiteX7" fmla="*/ 1038225 w 2486025"/>
              <a:gd name="connsiteY7" fmla="*/ 1676400 h 1914525"/>
              <a:gd name="connsiteX8" fmla="*/ 1057275 w 2486025"/>
              <a:gd name="connsiteY8" fmla="*/ 1638300 h 1914525"/>
              <a:gd name="connsiteX9" fmla="*/ 1066800 w 2486025"/>
              <a:gd name="connsiteY9" fmla="*/ 1609725 h 1914525"/>
              <a:gd name="connsiteX10" fmla="*/ 1095375 w 2486025"/>
              <a:gd name="connsiteY10" fmla="*/ 1581150 h 1914525"/>
              <a:gd name="connsiteX11" fmla="*/ 1114425 w 2486025"/>
              <a:gd name="connsiteY11" fmla="*/ 1524000 h 1914525"/>
              <a:gd name="connsiteX12" fmla="*/ 1123950 w 2486025"/>
              <a:gd name="connsiteY12" fmla="*/ 1495425 h 1914525"/>
              <a:gd name="connsiteX13" fmla="*/ 1152525 w 2486025"/>
              <a:gd name="connsiteY13" fmla="*/ 1390650 h 1914525"/>
              <a:gd name="connsiteX14" fmla="*/ 1171575 w 2486025"/>
              <a:gd name="connsiteY14" fmla="*/ 1333500 h 1914525"/>
              <a:gd name="connsiteX15" fmla="*/ 1190625 w 2486025"/>
              <a:gd name="connsiteY15" fmla="*/ 1295400 h 1914525"/>
              <a:gd name="connsiteX16" fmla="*/ 1800225 w 2486025"/>
              <a:gd name="connsiteY16" fmla="*/ 1066800 h 1914525"/>
              <a:gd name="connsiteX17" fmla="*/ 1857375 w 2486025"/>
              <a:gd name="connsiteY17" fmla="*/ 1028700 h 1914525"/>
              <a:gd name="connsiteX18" fmla="*/ 1924050 w 2486025"/>
              <a:gd name="connsiteY18" fmla="*/ 981075 h 1914525"/>
              <a:gd name="connsiteX19" fmla="*/ 1952625 w 2486025"/>
              <a:gd name="connsiteY19" fmla="*/ 971550 h 1914525"/>
              <a:gd name="connsiteX20" fmla="*/ 1981200 w 2486025"/>
              <a:gd name="connsiteY20" fmla="*/ 933450 h 1914525"/>
              <a:gd name="connsiteX21" fmla="*/ 2057400 w 2486025"/>
              <a:gd name="connsiteY21" fmla="*/ 847725 h 1914525"/>
              <a:gd name="connsiteX22" fmla="*/ 2076450 w 2486025"/>
              <a:gd name="connsiteY22" fmla="*/ 790575 h 1914525"/>
              <a:gd name="connsiteX23" fmla="*/ 2085975 w 2486025"/>
              <a:gd name="connsiteY23" fmla="*/ 762000 h 1914525"/>
              <a:gd name="connsiteX24" fmla="*/ 2105025 w 2486025"/>
              <a:gd name="connsiteY24" fmla="*/ 733425 h 1914525"/>
              <a:gd name="connsiteX25" fmla="*/ 2124075 w 2486025"/>
              <a:gd name="connsiteY25" fmla="*/ 647700 h 1914525"/>
              <a:gd name="connsiteX26" fmla="*/ 2143125 w 2486025"/>
              <a:gd name="connsiteY26" fmla="*/ 590550 h 1914525"/>
              <a:gd name="connsiteX27" fmla="*/ 2171700 w 2486025"/>
              <a:gd name="connsiteY27" fmla="*/ 523875 h 1914525"/>
              <a:gd name="connsiteX28" fmla="*/ 2181225 w 2486025"/>
              <a:gd name="connsiteY28" fmla="*/ 457200 h 1914525"/>
              <a:gd name="connsiteX29" fmla="*/ 2190750 w 2486025"/>
              <a:gd name="connsiteY29" fmla="*/ 428625 h 1914525"/>
              <a:gd name="connsiteX30" fmla="*/ 2200275 w 2486025"/>
              <a:gd name="connsiteY30" fmla="*/ 190500 h 1914525"/>
              <a:gd name="connsiteX31" fmla="*/ 2486025 w 2486025"/>
              <a:gd name="connsiteY31" fmla="*/ 0 h 1914525"/>
              <a:gd name="connsiteX0" fmla="*/ 0 w 2200275"/>
              <a:gd name="connsiteY0" fmla="*/ 1724025 h 1724025"/>
              <a:gd name="connsiteX1" fmla="*/ 790575 w 2200275"/>
              <a:gd name="connsiteY1" fmla="*/ 1724025 h 1724025"/>
              <a:gd name="connsiteX2" fmla="*/ 838200 w 2200275"/>
              <a:gd name="connsiteY2" fmla="*/ 1704975 h 1724025"/>
              <a:gd name="connsiteX3" fmla="*/ 914400 w 2200275"/>
              <a:gd name="connsiteY3" fmla="*/ 1666875 h 1724025"/>
              <a:gd name="connsiteX4" fmla="*/ 971550 w 2200275"/>
              <a:gd name="connsiteY4" fmla="*/ 1628775 h 1724025"/>
              <a:gd name="connsiteX5" fmla="*/ 1000125 w 2200275"/>
              <a:gd name="connsiteY5" fmla="*/ 1571625 h 1724025"/>
              <a:gd name="connsiteX6" fmla="*/ 1019175 w 2200275"/>
              <a:gd name="connsiteY6" fmla="*/ 1543050 h 1724025"/>
              <a:gd name="connsiteX7" fmla="*/ 1038225 w 2200275"/>
              <a:gd name="connsiteY7" fmla="*/ 1485900 h 1724025"/>
              <a:gd name="connsiteX8" fmla="*/ 1057275 w 2200275"/>
              <a:gd name="connsiteY8" fmla="*/ 1447800 h 1724025"/>
              <a:gd name="connsiteX9" fmla="*/ 1066800 w 2200275"/>
              <a:gd name="connsiteY9" fmla="*/ 1419225 h 1724025"/>
              <a:gd name="connsiteX10" fmla="*/ 1095375 w 2200275"/>
              <a:gd name="connsiteY10" fmla="*/ 1390650 h 1724025"/>
              <a:gd name="connsiteX11" fmla="*/ 1114425 w 2200275"/>
              <a:gd name="connsiteY11" fmla="*/ 1333500 h 1724025"/>
              <a:gd name="connsiteX12" fmla="*/ 1123950 w 2200275"/>
              <a:gd name="connsiteY12" fmla="*/ 1304925 h 1724025"/>
              <a:gd name="connsiteX13" fmla="*/ 1152525 w 2200275"/>
              <a:gd name="connsiteY13" fmla="*/ 1200150 h 1724025"/>
              <a:gd name="connsiteX14" fmla="*/ 1171575 w 2200275"/>
              <a:gd name="connsiteY14" fmla="*/ 1143000 h 1724025"/>
              <a:gd name="connsiteX15" fmla="*/ 1190625 w 2200275"/>
              <a:gd name="connsiteY15" fmla="*/ 1104900 h 1724025"/>
              <a:gd name="connsiteX16" fmla="*/ 1800225 w 2200275"/>
              <a:gd name="connsiteY16" fmla="*/ 876300 h 1724025"/>
              <a:gd name="connsiteX17" fmla="*/ 1857375 w 2200275"/>
              <a:gd name="connsiteY17" fmla="*/ 838200 h 1724025"/>
              <a:gd name="connsiteX18" fmla="*/ 1924050 w 2200275"/>
              <a:gd name="connsiteY18" fmla="*/ 790575 h 1724025"/>
              <a:gd name="connsiteX19" fmla="*/ 1952625 w 2200275"/>
              <a:gd name="connsiteY19" fmla="*/ 781050 h 1724025"/>
              <a:gd name="connsiteX20" fmla="*/ 1981200 w 2200275"/>
              <a:gd name="connsiteY20" fmla="*/ 742950 h 1724025"/>
              <a:gd name="connsiteX21" fmla="*/ 2057400 w 2200275"/>
              <a:gd name="connsiteY21" fmla="*/ 657225 h 1724025"/>
              <a:gd name="connsiteX22" fmla="*/ 2076450 w 2200275"/>
              <a:gd name="connsiteY22" fmla="*/ 600075 h 1724025"/>
              <a:gd name="connsiteX23" fmla="*/ 2085975 w 2200275"/>
              <a:gd name="connsiteY23" fmla="*/ 571500 h 1724025"/>
              <a:gd name="connsiteX24" fmla="*/ 2105025 w 2200275"/>
              <a:gd name="connsiteY24" fmla="*/ 542925 h 1724025"/>
              <a:gd name="connsiteX25" fmla="*/ 2124075 w 2200275"/>
              <a:gd name="connsiteY25" fmla="*/ 457200 h 1724025"/>
              <a:gd name="connsiteX26" fmla="*/ 2143125 w 2200275"/>
              <a:gd name="connsiteY26" fmla="*/ 400050 h 1724025"/>
              <a:gd name="connsiteX27" fmla="*/ 2171700 w 2200275"/>
              <a:gd name="connsiteY27" fmla="*/ 333375 h 1724025"/>
              <a:gd name="connsiteX28" fmla="*/ 2181225 w 2200275"/>
              <a:gd name="connsiteY28" fmla="*/ 266700 h 1724025"/>
              <a:gd name="connsiteX29" fmla="*/ 2190750 w 2200275"/>
              <a:gd name="connsiteY29" fmla="*/ 238125 h 1724025"/>
              <a:gd name="connsiteX30" fmla="*/ 2200275 w 2200275"/>
              <a:gd name="connsiteY30" fmla="*/ 0 h 1724025"/>
              <a:gd name="connsiteX0" fmla="*/ 0 w 2190750"/>
              <a:gd name="connsiteY0" fmla="*/ 1485900 h 1485900"/>
              <a:gd name="connsiteX1" fmla="*/ 790575 w 2190750"/>
              <a:gd name="connsiteY1" fmla="*/ 1485900 h 1485900"/>
              <a:gd name="connsiteX2" fmla="*/ 838200 w 2190750"/>
              <a:gd name="connsiteY2" fmla="*/ 1466850 h 1485900"/>
              <a:gd name="connsiteX3" fmla="*/ 914400 w 2190750"/>
              <a:gd name="connsiteY3" fmla="*/ 1428750 h 1485900"/>
              <a:gd name="connsiteX4" fmla="*/ 971550 w 2190750"/>
              <a:gd name="connsiteY4" fmla="*/ 1390650 h 1485900"/>
              <a:gd name="connsiteX5" fmla="*/ 1000125 w 2190750"/>
              <a:gd name="connsiteY5" fmla="*/ 1333500 h 1485900"/>
              <a:gd name="connsiteX6" fmla="*/ 1019175 w 2190750"/>
              <a:gd name="connsiteY6" fmla="*/ 1304925 h 1485900"/>
              <a:gd name="connsiteX7" fmla="*/ 1038225 w 2190750"/>
              <a:gd name="connsiteY7" fmla="*/ 1247775 h 1485900"/>
              <a:gd name="connsiteX8" fmla="*/ 1057275 w 2190750"/>
              <a:gd name="connsiteY8" fmla="*/ 1209675 h 1485900"/>
              <a:gd name="connsiteX9" fmla="*/ 1066800 w 2190750"/>
              <a:gd name="connsiteY9" fmla="*/ 1181100 h 1485900"/>
              <a:gd name="connsiteX10" fmla="*/ 1095375 w 2190750"/>
              <a:gd name="connsiteY10" fmla="*/ 1152525 h 1485900"/>
              <a:gd name="connsiteX11" fmla="*/ 1114425 w 2190750"/>
              <a:gd name="connsiteY11" fmla="*/ 1095375 h 1485900"/>
              <a:gd name="connsiteX12" fmla="*/ 1123950 w 2190750"/>
              <a:gd name="connsiteY12" fmla="*/ 1066800 h 1485900"/>
              <a:gd name="connsiteX13" fmla="*/ 1152525 w 2190750"/>
              <a:gd name="connsiteY13" fmla="*/ 962025 h 1485900"/>
              <a:gd name="connsiteX14" fmla="*/ 1171575 w 2190750"/>
              <a:gd name="connsiteY14" fmla="*/ 904875 h 1485900"/>
              <a:gd name="connsiteX15" fmla="*/ 1190625 w 2190750"/>
              <a:gd name="connsiteY15" fmla="*/ 866775 h 1485900"/>
              <a:gd name="connsiteX16" fmla="*/ 1800225 w 2190750"/>
              <a:gd name="connsiteY16" fmla="*/ 638175 h 1485900"/>
              <a:gd name="connsiteX17" fmla="*/ 1857375 w 2190750"/>
              <a:gd name="connsiteY17" fmla="*/ 600075 h 1485900"/>
              <a:gd name="connsiteX18" fmla="*/ 1924050 w 2190750"/>
              <a:gd name="connsiteY18" fmla="*/ 552450 h 1485900"/>
              <a:gd name="connsiteX19" fmla="*/ 1952625 w 2190750"/>
              <a:gd name="connsiteY19" fmla="*/ 542925 h 1485900"/>
              <a:gd name="connsiteX20" fmla="*/ 1981200 w 2190750"/>
              <a:gd name="connsiteY20" fmla="*/ 504825 h 1485900"/>
              <a:gd name="connsiteX21" fmla="*/ 2057400 w 2190750"/>
              <a:gd name="connsiteY21" fmla="*/ 419100 h 1485900"/>
              <a:gd name="connsiteX22" fmla="*/ 2076450 w 2190750"/>
              <a:gd name="connsiteY22" fmla="*/ 361950 h 1485900"/>
              <a:gd name="connsiteX23" fmla="*/ 2085975 w 2190750"/>
              <a:gd name="connsiteY23" fmla="*/ 333375 h 1485900"/>
              <a:gd name="connsiteX24" fmla="*/ 2105025 w 2190750"/>
              <a:gd name="connsiteY24" fmla="*/ 304800 h 1485900"/>
              <a:gd name="connsiteX25" fmla="*/ 2124075 w 2190750"/>
              <a:gd name="connsiteY25" fmla="*/ 219075 h 1485900"/>
              <a:gd name="connsiteX26" fmla="*/ 2143125 w 2190750"/>
              <a:gd name="connsiteY26" fmla="*/ 161925 h 1485900"/>
              <a:gd name="connsiteX27" fmla="*/ 2171700 w 2190750"/>
              <a:gd name="connsiteY27" fmla="*/ 95250 h 1485900"/>
              <a:gd name="connsiteX28" fmla="*/ 2181225 w 2190750"/>
              <a:gd name="connsiteY28" fmla="*/ 28575 h 1485900"/>
              <a:gd name="connsiteX29" fmla="*/ 2190750 w 2190750"/>
              <a:gd name="connsiteY29" fmla="*/ 0 h 1485900"/>
              <a:gd name="connsiteX0" fmla="*/ 0 w 2190750"/>
              <a:gd name="connsiteY0" fmla="*/ 1485900 h 1485900"/>
              <a:gd name="connsiteX1" fmla="*/ 790575 w 2190750"/>
              <a:gd name="connsiteY1" fmla="*/ 1485900 h 1485900"/>
              <a:gd name="connsiteX2" fmla="*/ 838200 w 2190750"/>
              <a:gd name="connsiteY2" fmla="*/ 1466850 h 1485900"/>
              <a:gd name="connsiteX3" fmla="*/ 914400 w 2190750"/>
              <a:gd name="connsiteY3" fmla="*/ 1428750 h 1485900"/>
              <a:gd name="connsiteX4" fmla="*/ 971550 w 2190750"/>
              <a:gd name="connsiteY4" fmla="*/ 1390650 h 1485900"/>
              <a:gd name="connsiteX5" fmla="*/ 1000125 w 2190750"/>
              <a:gd name="connsiteY5" fmla="*/ 1333500 h 1485900"/>
              <a:gd name="connsiteX6" fmla="*/ 1019175 w 2190750"/>
              <a:gd name="connsiteY6" fmla="*/ 1304925 h 1485900"/>
              <a:gd name="connsiteX7" fmla="*/ 1038225 w 2190750"/>
              <a:gd name="connsiteY7" fmla="*/ 1247775 h 1485900"/>
              <a:gd name="connsiteX8" fmla="*/ 1057275 w 2190750"/>
              <a:gd name="connsiteY8" fmla="*/ 1209675 h 1485900"/>
              <a:gd name="connsiteX9" fmla="*/ 1066800 w 2190750"/>
              <a:gd name="connsiteY9" fmla="*/ 1181100 h 1485900"/>
              <a:gd name="connsiteX10" fmla="*/ 1095375 w 2190750"/>
              <a:gd name="connsiteY10" fmla="*/ 1152525 h 1485900"/>
              <a:gd name="connsiteX11" fmla="*/ 1114425 w 2190750"/>
              <a:gd name="connsiteY11" fmla="*/ 1095375 h 1485900"/>
              <a:gd name="connsiteX12" fmla="*/ 1123950 w 2190750"/>
              <a:gd name="connsiteY12" fmla="*/ 1066800 h 1485900"/>
              <a:gd name="connsiteX13" fmla="*/ 1152525 w 2190750"/>
              <a:gd name="connsiteY13" fmla="*/ 962025 h 1485900"/>
              <a:gd name="connsiteX14" fmla="*/ 1171575 w 2190750"/>
              <a:gd name="connsiteY14" fmla="*/ 904875 h 1485900"/>
              <a:gd name="connsiteX15" fmla="*/ 1190625 w 2190750"/>
              <a:gd name="connsiteY15" fmla="*/ 866775 h 1485900"/>
              <a:gd name="connsiteX16" fmla="*/ 1800225 w 2190750"/>
              <a:gd name="connsiteY16" fmla="*/ 638175 h 1485900"/>
              <a:gd name="connsiteX17" fmla="*/ 1857375 w 2190750"/>
              <a:gd name="connsiteY17" fmla="*/ 600075 h 1485900"/>
              <a:gd name="connsiteX18" fmla="*/ 1924050 w 2190750"/>
              <a:gd name="connsiteY18" fmla="*/ 552450 h 1485900"/>
              <a:gd name="connsiteX19" fmla="*/ 1952625 w 2190750"/>
              <a:gd name="connsiteY19" fmla="*/ 542925 h 1485900"/>
              <a:gd name="connsiteX20" fmla="*/ 1981200 w 2190750"/>
              <a:gd name="connsiteY20" fmla="*/ 504825 h 1485900"/>
              <a:gd name="connsiteX21" fmla="*/ 2057400 w 2190750"/>
              <a:gd name="connsiteY21" fmla="*/ 419100 h 1485900"/>
              <a:gd name="connsiteX22" fmla="*/ 2076450 w 2190750"/>
              <a:gd name="connsiteY22" fmla="*/ 361950 h 1485900"/>
              <a:gd name="connsiteX23" fmla="*/ 2085975 w 2190750"/>
              <a:gd name="connsiteY23" fmla="*/ 333375 h 1485900"/>
              <a:gd name="connsiteX24" fmla="*/ 2105025 w 2190750"/>
              <a:gd name="connsiteY24" fmla="*/ 304800 h 1485900"/>
              <a:gd name="connsiteX25" fmla="*/ 2124075 w 2190750"/>
              <a:gd name="connsiteY25" fmla="*/ 219075 h 1485900"/>
              <a:gd name="connsiteX26" fmla="*/ 2143125 w 2190750"/>
              <a:gd name="connsiteY26" fmla="*/ 161925 h 1485900"/>
              <a:gd name="connsiteX27" fmla="*/ 2181225 w 2190750"/>
              <a:gd name="connsiteY27" fmla="*/ 28575 h 1485900"/>
              <a:gd name="connsiteX28" fmla="*/ 2190750 w 2190750"/>
              <a:gd name="connsiteY28" fmla="*/ 0 h 1485900"/>
              <a:gd name="connsiteX0" fmla="*/ 0 w 2181225"/>
              <a:gd name="connsiteY0" fmla="*/ 1457325 h 1457325"/>
              <a:gd name="connsiteX1" fmla="*/ 790575 w 2181225"/>
              <a:gd name="connsiteY1" fmla="*/ 1457325 h 1457325"/>
              <a:gd name="connsiteX2" fmla="*/ 838200 w 2181225"/>
              <a:gd name="connsiteY2" fmla="*/ 1438275 h 1457325"/>
              <a:gd name="connsiteX3" fmla="*/ 914400 w 2181225"/>
              <a:gd name="connsiteY3" fmla="*/ 1400175 h 1457325"/>
              <a:gd name="connsiteX4" fmla="*/ 971550 w 2181225"/>
              <a:gd name="connsiteY4" fmla="*/ 1362075 h 1457325"/>
              <a:gd name="connsiteX5" fmla="*/ 1000125 w 2181225"/>
              <a:gd name="connsiteY5" fmla="*/ 1304925 h 1457325"/>
              <a:gd name="connsiteX6" fmla="*/ 1019175 w 2181225"/>
              <a:gd name="connsiteY6" fmla="*/ 1276350 h 1457325"/>
              <a:gd name="connsiteX7" fmla="*/ 1038225 w 2181225"/>
              <a:gd name="connsiteY7" fmla="*/ 1219200 h 1457325"/>
              <a:gd name="connsiteX8" fmla="*/ 1057275 w 2181225"/>
              <a:gd name="connsiteY8" fmla="*/ 1181100 h 1457325"/>
              <a:gd name="connsiteX9" fmla="*/ 1066800 w 2181225"/>
              <a:gd name="connsiteY9" fmla="*/ 1152525 h 1457325"/>
              <a:gd name="connsiteX10" fmla="*/ 1095375 w 2181225"/>
              <a:gd name="connsiteY10" fmla="*/ 1123950 h 1457325"/>
              <a:gd name="connsiteX11" fmla="*/ 1114425 w 2181225"/>
              <a:gd name="connsiteY11" fmla="*/ 1066800 h 1457325"/>
              <a:gd name="connsiteX12" fmla="*/ 1123950 w 2181225"/>
              <a:gd name="connsiteY12" fmla="*/ 1038225 h 1457325"/>
              <a:gd name="connsiteX13" fmla="*/ 1152525 w 2181225"/>
              <a:gd name="connsiteY13" fmla="*/ 933450 h 1457325"/>
              <a:gd name="connsiteX14" fmla="*/ 1171575 w 2181225"/>
              <a:gd name="connsiteY14" fmla="*/ 876300 h 1457325"/>
              <a:gd name="connsiteX15" fmla="*/ 1190625 w 2181225"/>
              <a:gd name="connsiteY15" fmla="*/ 838200 h 1457325"/>
              <a:gd name="connsiteX16" fmla="*/ 1800225 w 2181225"/>
              <a:gd name="connsiteY16" fmla="*/ 609600 h 1457325"/>
              <a:gd name="connsiteX17" fmla="*/ 1857375 w 2181225"/>
              <a:gd name="connsiteY17" fmla="*/ 571500 h 1457325"/>
              <a:gd name="connsiteX18" fmla="*/ 1924050 w 2181225"/>
              <a:gd name="connsiteY18" fmla="*/ 523875 h 1457325"/>
              <a:gd name="connsiteX19" fmla="*/ 1952625 w 2181225"/>
              <a:gd name="connsiteY19" fmla="*/ 514350 h 1457325"/>
              <a:gd name="connsiteX20" fmla="*/ 1981200 w 2181225"/>
              <a:gd name="connsiteY20" fmla="*/ 476250 h 1457325"/>
              <a:gd name="connsiteX21" fmla="*/ 2057400 w 2181225"/>
              <a:gd name="connsiteY21" fmla="*/ 390525 h 1457325"/>
              <a:gd name="connsiteX22" fmla="*/ 2076450 w 2181225"/>
              <a:gd name="connsiteY22" fmla="*/ 333375 h 1457325"/>
              <a:gd name="connsiteX23" fmla="*/ 2085975 w 2181225"/>
              <a:gd name="connsiteY23" fmla="*/ 304800 h 1457325"/>
              <a:gd name="connsiteX24" fmla="*/ 2105025 w 2181225"/>
              <a:gd name="connsiteY24" fmla="*/ 276225 h 1457325"/>
              <a:gd name="connsiteX25" fmla="*/ 2124075 w 2181225"/>
              <a:gd name="connsiteY25" fmla="*/ 190500 h 1457325"/>
              <a:gd name="connsiteX26" fmla="*/ 2143125 w 2181225"/>
              <a:gd name="connsiteY26" fmla="*/ 133350 h 1457325"/>
              <a:gd name="connsiteX27" fmla="*/ 2181225 w 2181225"/>
              <a:gd name="connsiteY27" fmla="*/ 0 h 1457325"/>
              <a:gd name="connsiteX0" fmla="*/ 0 w 2143125"/>
              <a:gd name="connsiteY0" fmla="*/ 1323975 h 1323975"/>
              <a:gd name="connsiteX1" fmla="*/ 790575 w 2143125"/>
              <a:gd name="connsiteY1" fmla="*/ 1323975 h 1323975"/>
              <a:gd name="connsiteX2" fmla="*/ 838200 w 2143125"/>
              <a:gd name="connsiteY2" fmla="*/ 1304925 h 1323975"/>
              <a:gd name="connsiteX3" fmla="*/ 914400 w 2143125"/>
              <a:gd name="connsiteY3" fmla="*/ 1266825 h 1323975"/>
              <a:gd name="connsiteX4" fmla="*/ 971550 w 2143125"/>
              <a:gd name="connsiteY4" fmla="*/ 1228725 h 1323975"/>
              <a:gd name="connsiteX5" fmla="*/ 1000125 w 2143125"/>
              <a:gd name="connsiteY5" fmla="*/ 1171575 h 1323975"/>
              <a:gd name="connsiteX6" fmla="*/ 1019175 w 2143125"/>
              <a:gd name="connsiteY6" fmla="*/ 1143000 h 1323975"/>
              <a:gd name="connsiteX7" fmla="*/ 1038225 w 2143125"/>
              <a:gd name="connsiteY7" fmla="*/ 1085850 h 1323975"/>
              <a:gd name="connsiteX8" fmla="*/ 1057275 w 2143125"/>
              <a:gd name="connsiteY8" fmla="*/ 1047750 h 1323975"/>
              <a:gd name="connsiteX9" fmla="*/ 1066800 w 2143125"/>
              <a:gd name="connsiteY9" fmla="*/ 1019175 h 1323975"/>
              <a:gd name="connsiteX10" fmla="*/ 1095375 w 2143125"/>
              <a:gd name="connsiteY10" fmla="*/ 990600 h 1323975"/>
              <a:gd name="connsiteX11" fmla="*/ 1114425 w 2143125"/>
              <a:gd name="connsiteY11" fmla="*/ 933450 h 1323975"/>
              <a:gd name="connsiteX12" fmla="*/ 1123950 w 2143125"/>
              <a:gd name="connsiteY12" fmla="*/ 904875 h 1323975"/>
              <a:gd name="connsiteX13" fmla="*/ 1152525 w 2143125"/>
              <a:gd name="connsiteY13" fmla="*/ 800100 h 1323975"/>
              <a:gd name="connsiteX14" fmla="*/ 1171575 w 2143125"/>
              <a:gd name="connsiteY14" fmla="*/ 742950 h 1323975"/>
              <a:gd name="connsiteX15" fmla="*/ 1190625 w 2143125"/>
              <a:gd name="connsiteY15" fmla="*/ 704850 h 1323975"/>
              <a:gd name="connsiteX16" fmla="*/ 1800225 w 2143125"/>
              <a:gd name="connsiteY16" fmla="*/ 476250 h 1323975"/>
              <a:gd name="connsiteX17" fmla="*/ 1857375 w 2143125"/>
              <a:gd name="connsiteY17" fmla="*/ 438150 h 1323975"/>
              <a:gd name="connsiteX18" fmla="*/ 1924050 w 2143125"/>
              <a:gd name="connsiteY18" fmla="*/ 390525 h 1323975"/>
              <a:gd name="connsiteX19" fmla="*/ 1952625 w 2143125"/>
              <a:gd name="connsiteY19" fmla="*/ 381000 h 1323975"/>
              <a:gd name="connsiteX20" fmla="*/ 1981200 w 2143125"/>
              <a:gd name="connsiteY20" fmla="*/ 342900 h 1323975"/>
              <a:gd name="connsiteX21" fmla="*/ 2057400 w 2143125"/>
              <a:gd name="connsiteY21" fmla="*/ 257175 h 1323975"/>
              <a:gd name="connsiteX22" fmla="*/ 2076450 w 2143125"/>
              <a:gd name="connsiteY22" fmla="*/ 200025 h 1323975"/>
              <a:gd name="connsiteX23" fmla="*/ 2085975 w 2143125"/>
              <a:gd name="connsiteY23" fmla="*/ 171450 h 1323975"/>
              <a:gd name="connsiteX24" fmla="*/ 2105025 w 2143125"/>
              <a:gd name="connsiteY24" fmla="*/ 142875 h 1323975"/>
              <a:gd name="connsiteX25" fmla="*/ 2124075 w 2143125"/>
              <a:gd name="connsiteY25" fmla="*/ 57150 h 1323975"/>
              <a:gd name="connsiteX26" fmla="*/ 2143125 w 2143125"/>
              <a:gd name="connsiteY26" fmla="*/ 0 h 1323975"/>
              <a:gd name="connsiteX0" fmla="*/ 0 w 2124075"/>
              <a:gd name="connsiteY0" fmla="*/ 1266825 h 1266825"/>
              <a:gd name="connsiteX1" fmla="*/ 790575 w 2124075"/>
              <a:gd name="connsiteY1" fmla="*/ 1266825 h 1266825"/>
              <a:gd name="connsiteX2" fmla="*/ 838200 w 2124075"/>
              <a:gd name="connsiteY2" fmla="*/ 1247775 h 1266825"/>
              <a:gd name="connsiteX3" fmla="*/ 914400 w 2124075"/>
              <a:gd name="connsiteY3" fmla="*/ 1209675 h 1266825"/>
              <a:gd name="connsiteX4" fmla="*/ 971550 w 2124075"/>
              <a:gd name="connsiteY4" fmla="*/ 1171575 h 1266825"/>
              <a:gd name="connsiteX5" fmla="*/ 1000125 w 2124075"/>
              <a:gd name="connsiteY5" fmla="*/ 1114425 h 1266825"/>
              <a:gd name="connsiteX6" fmla="*/ 1019175 w 2124075"/>
              <a:gd name="connsiteY6" fmla="*/ 1085850 h 1266825"/>
              <a:gd name="connsiteX7" fmla="*/ 1038225 w 2124075"/>
              <a:gd name="connsiteY7" fmla="*/ 1028700 h 1266825"/>
              <a:gd name="connsiteX8" fmla="*/ 1057275 w 2124075"/>
              <a:gd name="connsiteY8" fmla="*/ 990600 h 1266825"/>
              <a:gd name="connsiteX9" fmla="*/ 1066800 w 2124075"/>
              <a:gd name="connsiteY9" fmla="*/ 962025 h 1266825"/>
              <a:gd name="connsiteX10" fmla="*/ 1095375 w 2124075"/>
              <a:gd name="connsiteY10" fmla="*/ 933450 h 1266825"/>
              <a:gd name="connsiteX11" fmla="*/ 1114425 w 2124075"/>
              <a:gd name="connsiteY11" fmla="*/ 876300 h 1266825"/>
              <a:gd name="connsiteX12" fmla="*/ 1123950 w 2124075"/>
              <a:gd name="connsiteY12" fmla="*/ 847725 h 1266825"/>
              <a:gd name="connsiteX13" fmla="*/ 1152525 w 2124075"/>
              <a:gd name="connsiteY13" fmla="*/ 742950 h 1266825"/>
              <a:gd name="connsiteX14" fmla="*/ 1171575 w 2124075"/>
              <a:gd name="connsiteY14" fmla="*/ 685800 h 1266825"/>
              <a:gd name="connsiteX15" fmla="*/ 1190625 w 2124075"/>
              <a:gd name="connsiteY15" fmla="*/ 647700 h 1266825"/>
              <a:gd name="connsiteX16" fmla="*/ 1800225 w 2124075"/>
              <a:gd name="connsiteY16" fmla="*/ 419100 h 1266825"/>
              <a:gd name="connsiteX17" fmla="*/ 1857375 w 2124075"/>
              <a:gd name="connsiteY17" fmla="*/ 381000 h 1266825"/>
              <a:gd name="connsiteX18" fmla="*/ 1924050 w 2124075"/>
              <a:gd name="connsiteY18" fmla="*/ 333375 h 1266825"/>
              <a:gd name="connsiteX19" fmla="*/ 1952625 w 2124075"/>
              <a:gd name="connsiteY19" fmla="*/ 323850 h 1266825"/>
              <a:gd name="connsiteX20" fmla="*/ 1981200 w 2124075"/>
              <a:gd name="connsiteY20" fmla="*/ 285750 h 1266825"/>
              <a:gd name="connsiteX21" fmla="*/ 2057400 w 2124075"/>
              <a:gd name="connsiteY21" fmla="*/ 200025 h 1266825"/>
              <a:gd name="connsiteX22" fmla="*/ 2076450 w 2124075"/>
              <a:gd name="connsiteY22" fmla="*/ 142875 h 1266825"/>
              <a:gd name="connsiteX23" fmla="*/ 2085975 w 2124075"/>
              <a:gd name="connsiteY23" fmla="*/ 114300 h 1266825"/>
              <a:gd name="connsiteX24" fmla="*/ 2105025 w 2124075"/>
              <a:gd name="connsiteY24" fmla="*/ 85725 h 1266825"/>
              <a:gd name="connsiteX25" fmla="*/ 2124075 w 2124075"/>
              <a:gd name="connsiteY25" fmla="*/ 0 h 1266825"/>
              <a:gd name="connsiteX0" fmla="*/ 0 w 2105025"/>
              <a:gd name="connsiteY0" fmla="*/ 1181100 h 1181100"/>
              <a:gd name="connsiteX1" fmla="*/ 790575 w 2105025"/>
              <a:gd name="connsiteY1" fmla="*/ 1181100 h 1181100"/>
              <a:gd name="connsiteX2" fmla="*/ 838200 w 2105025"/>
              <a:gd name="connsiteY2" fmla="*/ 1162050 h 1181100"/>
              <a:gd name="connsiteX3" fmla="*/ 914400 w 2105025"/>
              <a:gd name="connsiteY3" fmla="*/ 1123950 h 1181100"/>
              <a:gd name="connsiteX4" fmla="*/ 971550 w 2105025"/>
              <a:gd name="connsiteY4" fmla="*/ 1085850 h 1181100"/>
              <a:gd name="connsiteX5" fmla="*/ 1000125 w 2105025"/>
              <a:gd name="connsiteY5" fmla="*/ 1028700 h 1181100"/>
              <a:gd name="connsiteX6" fmla="*/ 1019175 w 2105025"/>
              <a:gd name="connsiteY6" fmla="*/ 1000125 h 1181100"/>
              <a:gd name="connsiteX7" fmla="*/ 1038225 w 2105025"/>
              <a:gd name="connsiteY7" fmla="*/ 942975 h 1181100"/>
              <a:gd name="connsiteX8" fmla="*/ 1057275 w 2105025"/>
              <a:gd name="connsiteY8" fmla="*/ 904875 h 1181100"/>
              <a:gd name="connsiteX9" fmla="*/ 1066800 w 2105025"/>
              <a:gd name="connsiteY9" fmla="*/ 876300 h 1181100"/>
              <a:gd name="connsiteX10" fmla="*/ 1095375 w 2105025"/>
              <a:gd name="connsiteY10" fmla="*/ 847725 h 1181100"/>
              <a:gd name="connsiteX11" fmla="*/ 1114425 w 2105025"/>
              <a:gd name="connsiteY11" fmla="*/ 790575 h 1181100"/>
              <a:gd name="connsiteX12" fmla="*/ 1123950 w 2105025"/>
              <a:gd name="connsiteY12" fmla="*/ 762000 h 1181100"/>
              <a:gd name="connsiteX13" fmla="*/ 1152525 w 2105025"/>
              <a:gd name="connsiteY13" fmla="*/ 657225 h 1181100"/>
              <a:gd name="connsiteX14" fmla="*/ 1171575 w 2105025"/>
              <a:gd name="connsiteY14" fmla="*/ 600075 h 1181100"/>
              <a:gd name="connsiteX15" fmla="*/ 1190625 w 2105025"/>
              <a:gd name="connsiteY15" fmla="*/ 561975 h 1181100"/>
              <a:gd name="connsiteX16" fmla="*/ 1800225 w 2105025"/>
              <a:gd name="connsiteY16" fmla="*/ 333375 h 1181100"/>
              <a:gd name="connsiteX17" fmla="*/ 1857375 w 2105025"/>
              <a:gd name="connsiteY17" fmla="*/ 295275 h 1181100"/>
              <a:gd name="connsiteX18" fmla="*/ 1924050 w 2105025"/>
              <a:gd name="connsiteY18" fmla="*/ 247650 h 1181100"/>
              <a:gd name="connsiteX19" fmla="*/ 1952625 w 2105025"/>
              <a:gd name="connsiteY19" fmla="*/ 238125 h 1181100"/>
              <a:gd name="connsiteX20" fmla="*/ 1981200 w 2105025"/>
              <a:gd name="connsiteY20" fmla="*/ 200025 h 1181100"/>
              <a:gd name="connsiteX21" fmla="*/ 2057400 w 2105025"/>
              <a:gd name="connsiteY21" fmla="*/ 114300 h 1181100"/>
              <a:gd name="connsiteX22" fmla="*/ 2076450 w 2105025"/>
              <a:gd name="connsiteY22" fmla="*/ 57150 h 1181100"/>
              <a:gd name="connsiteX23" fmla="*/ 2085975 w 2105025"/>
              <a:gd name="connsiteY23" fmla="*/ 28575 h 1181100"/>
              <a:gd name="connsiteX24" fmla="*/ 2105025 w 2105025"/>
              <a:gd name="connsiteY24" fmla="*/ 0 h 1181100"/>
              <a:gd name="connsiteX0" fmla="*/ 0 w 2085975"/>
              <a:gd name="connsiteY0" fmla="*/ 1152525 h 1152525"/>
              <a:gd name="connsiteX1" fmla="*/ 790575 w 2085975"/>
              <a:gd name="connsiteY1" fmla="*/ 1152525 h 1152525"/>
              <a:gd name="connsiteX2" fmla="*/ 838200 w 2085975"/>
              <a:gd name="connsiteY2" fmla="*/ 1133475 h 1152525"/>
              <a:gd name="connsiteX3" fmla="*/ 914400 w 2085975"/>
              <a:gd name="connsiteY3" fmla="*/ 1095375 h 1152525"/>
              <a:gd name="connsiteX4" fmla="*/ 971550 w 2085975"/>
              <a:gd name="connsiteY4" fmla="*/ 1057275 h 1152525"/>
              <a:gd name="connsiteX5" fmla="*/ 1000125 w 2085975"/>
              <a:gd name="connsiteY5" fmla="*/ 1000125 h 1152525"/>
              <a:gd name="connsiteX6" fmla="*/ 1019175 w 2085975"/>
              <a:gd name="connsiteY6" fmla="*/ 971550 h 1152525"/>
              <a:gd name="connsiteX7" fmla="*/ 1038225 w 2085975"/>
              <a:gd name="connsiteY7" fmla="*/ 914400 h 1152525"/>
              <a:gd name="connsiteX8" fmla="*/ 1057275 w 2085975"/>
              <a:gd name="connsiteY8" fmla="*/ 876300 h 1152525"/>
              <a:gd name="connsiteX9" fmla="*/ 1066800 w 2085975"/>
              <a:gd name="connsiteY9" fmla="*/ 847725 h 1152525"/>
              <a:gd name="connsiteX10" fmla="*/ 1095375 w 2085975"/>
              <a:gd name="connsiteY10" fmla="*/ 819150 h 1152525"/>
              <a:gd name="connsiteX11" fmla="*/ 1114425 w 2085975"/>
              <a:gd name="connsiteY11" fmla="*/ 762000 h 1152525"/>
              <a:gd name="connsiteX12" fmla="*/ 1123950 w 2085975"/>
              <a:gd name="connsiteY12" fmla="*/ 733425 h 1152525"/>
              <a:gd name="connsiteX13" fmla="*/ 1152525 w 2085975"/>
              <a:gd name="connsiteY13" fmla="*/ 628650 h 1152525"/>
              <a:gd name="connsiteX14" fmla="*/ 1171575 w 2085975"/>
              <a:gd name="connsiteY14" fmla="*/ 571500 h 1152525"/>
              <a:gd name="connsiteX15" fmla="*/ 1190625 w 2085975"/>
              <a:gd name="connsiteY15" fmla="*/ 533400 h 1152525"/>
              <a:gd name="connsiteX16" fmla="*/ 1800225 w 2085975"/>
              <a:gd name="connsiteY16" fmla="*/ 304800 h 1152525"/>
              <a:gd name="connsiteX17" fmla="*/ 1857375 w 2085975"/>
              <a:gd name="connsiteY17" fmla="*/ 266700 h 1152525"/>
              <a:gd name="connsiteX18" fmla="*/ 1924050 w 2085975"/>
              <a:gd name="connsiteY18" fmla="*/ 219075 h 1152525"/>
              <a:gd name="connsiteX19" fmla="*/ 1952625 w 2085975"/>
              <a:gd name="connsiteY19" fmla="*/ 209550 h 1152525"/>
              <a:gd name="connsiteX20" fmla="*/ 1981200 w 2085975"/>
              <a:gd name="connsiteY20" fmla="*/ 171450 h 1152525"/>
              <a:gd name="connsiteX21" fmla="*/ 2057400 w 2085975"/>
              <a:gd name="connsiteY21" fmla="*/ 85725 h 1152525"/>
              <a:gd name="connsiteX22" fmla="*/ 2076450 w 2085975"/>
              <a:gd name="connsiteY22" fmla="*/ 28575 h 1152525"/>
              <a:gd name="connsiteX23" fmla="*/ 2085975 w 2085975"/>
              <a:gd name="connsiteY23" fmla="*/ 0 h 1152525"/>
              <a:gd name="connsiteX0" fmla="*/ 0 w 2076450"/>
              <a:gd name="connsiteY0" fmla="*/ 1123950 h 1123950"/>
              <a:gd name="connsiteX1" fmla="*/ 790575 w 2076450"/>
              <a:gd name="connsiteY1" fmla="*/ 1123950 h 1123950"/>
              <a:gd name="connsiteX2" fmla="*/ 838200 w 2076450"/>
              <a:gd name="connsiteY2" fmla="*/ 1104900 h 1123950"/>
              <a:gd name="connsiteX3" fmla="*/ 914400 w 2076450"/>
              <a:gd name="connsiteY3" fmla="*/ 1066800 h 1123950"/>
              <a:gd name="connsiteX4" fmla="*/ 971550 w 2076450"/>
              <a:gd name="connsiteY4" fmla="*/ 1028700 h 1123950"/>
              <a:gd name="connsiteX5" fmla="*/ 1000125 w 2076450"/>
              <a:gd name="connsiteY5" fmla="*/ 971550 h 1123950"/>
              <a:gd name="connsiteX6" fmla="*/ 1019175 w 2076450"/>
              <a:gd name="connsiteY6" fmla="*/ 942975 h 1123950"/>
              <a:gd name="connsiteX7" fmla="*/ 1038225 w 2076450"/>
              <a:gd name="connsiteY7" fmla="*/ 885825 h 1123950"/>
              <a:gd name="connsiteX8" fmla="*/ 1057275 w 2076450"/>
              <a:gd name="connsiteY8" fmla="*/ 847725 h 1123950"/>
              <a:gd name="connsiteX9" fmla="*/ 1066800 w 2076450"/>
              <a:gd name="connsiteY9" fmla="*/ 819150 h 1123950"/>
              <a:gd name="connsiteX10" fmla="*/ 1095375 w 2076450"/>
              <a:gd name="connsiteY10" fmla="*/ 790575 h 1123950"/>
              <a:gd name="connsiteX11" fmla="*/ 1114425 w 2076450"/>
              <a:gd name="connsiteY11" fmla="*/ 733425 h 1123950"/>
              <a:gd name="connsiteX12" fmla="*/ 1123950 w 2076450"/>
              <a:gd name="connsiteY12" fmla="*/ 704850 h 1123950"/>
              <a:gd name="connsiteX13" fmla="*/ 1152525 w 2076450"/>
              <a:gd name="connsiteY13" fmla="*/ 600075 h 1123950"/>
              <a:gd name="connsiteX14" fmla="*/ 1171575 w 2076450"/>
              <a:gd name="connsiteY14" fmla="*/ 542925 h 1123950"/>
              <a:gd name="connsiteX15" fmla="*/ 1190625 w 2076450"/>
              <a:gd name="connsiteY15" fmla="*/ 504825 h 1123950"/>
              <a:gd name="connsiteX16" fmla="*/ 1800225 w 2076450"/>
              <a:gd name="connsiteY16" fmla="*/ 276225 h 1123950"/>
              <a:gd name="connsiteX17" fmla="*/ 1857375 w 2076450"/>
              <a:gd name="connsiteY17" fmla="*/ 238125 h 1123950"/>
              <a:gd name="connsiteX18" fmla="*/ 1924050 w 2076450"/>
              <a:gd name="connsiteY18" fmla="*/ 190500 h 1123950"/>
              <a:gd name="connsiteX19" fmla="*/ 1952625 w 2076450"/>
              <a:gd name="connsiteY19" fmla="*/ 180975 h 1123950"/>
              <a:gd name="connsiteX20" fmla="*/ 1981200 w 2076450"/>
              <a:gd name="connsiteY20" fmla="*/ 142875 h 1123950"/>
              <a:gd name="connsiteX21" fmla="*/ 2057400 w 2076450"/>
              <a:gd name="connsiteY21" fmla="*/ 57150 h 1123950"/>
              <a:gd name="connsiteX22" fmla="*/ 2076450 w 2076450"/>
              <a:gd name="connsiteY22" fmla="*/ 0 h 1123950"/>
              <a:gd name="connsiteX0" fmla="*/ 0 w 2189136"/>
              <a:gd name="connsiteY0" fmla="*/ 1067837 h 1067837"/>
              <a:gd name="connsiteX1" fmla="*/ 790575 w 2189136"/>
              <a:gd name="connsiteY1" fmla="*/ 1067837 h 1067837"/>
              <a:gd name="connsiteX2" fmla="*/ 838200 w 2189136"/>
              <a:gd name="connsiteY2" fmla="*/ 1048787 h 1067837"/>
              <a:gd name="connsiteX3" fmla="*/ 914400 w 2189136"/>
              <a:gd name="connsiteY3" fmla="*/ 1010687 h 1067837"/>
              <a:gd name="connsiteX4" fmla="*/ 971550 w 2189136"/>
              <a:gd name="connsiteY4" fmla="*/ 972587 h 1067837"/>
              <a:gd name="connsiteX5" fmla="*/ 1000125 w 2189136"/>
              <a:gd name="connsiteY5" fmla="*/ 915437 h 1067837"/>
              <a:gd name="connsiteX6" fmla="*/ 1019175 w 2189136"/>
              <a:gd name="connsiteY6" fmla="*/ 886862 h 1067837"/>
              <a:gd name="connsiteX7" fmla="*/ 1038225 w 2189136"/>
              <a:gd name="connsiteY7" fmla="*/ 829712 h 1067837"/>
              <a:gd name="connsiteX8" fmla="*/ 1057275 w 2189136"/>
              <a:gd name="connsiteY8" fmla="*/ 791612 h 1067837"/>
              <a:gd name="connsiteX9" fmla="*/ 1066800 w 2189136"/>
              <a:gd name="connsiteY9" fmla="*/ 763037 h 1067837"/>
              <a:gd name="connsiteX10" fmla="*/ 1095375 w 2189136"/>
              <a:gd name="connsiteY10" fmla="*/ 734462 h 1067837"/>
              <a:gd name="connsiteX11" fmla="*/ 1114425 w 2189136"/>
              <a:gd name="connsiteY11" fmla="*/ 677312 h 1067837"/>
              <a:gd name="connsiteX12" fmla="*/ 1123950 w 2189136"/>
              <a:gd name="connsiteY12" fmla="*/ 648737 h 1067837"/>
              <a:gd name="connsiteX13" fmla="*/ 1152525 w 2189136"/>
              <a:gd name="connsiteY13" fmla="*/ 543962 h 1067837"/>
              <a:gd name="connsiteX14" fmla="*/ 1171575 w 2189136"/>
              <a:gd name="connsiteY14" fmla="*/ 486812 h 1067837"/>
              <a:gd name="connsiteX15" fmla="*/ 1190625 w 2189136"/>
              <a:gd name="connsiteY15" fmla="*/ 448712 h 1067837"/>
              <a:gd name="connsiteX16" fmla="*/ 1800225 w 2189136"/>
              <a:gd name="connsiteY16" fmla="*/ 220112 h 1067837"/>
              <a:gd name="connsiteX17" fmla="*/ 1857375 w 2189136"/>
              <a:gd name="connsiteY17" fmla="*/ 182012 h 1067837"/>
              <a:gd name="connsiteX18" fmla="*/ 1924050 w 2189136"/>
              <a:gd name="connsiteY18" fmla="*/ 134387 h 1067837"/>
              <a:gd name="connsiteX19" fmla="*/ 1952625 w 2189136"/>
              <a:gd name="connsiteY19" fmla="*/ 124862 h 1067837"/>
              <a:gd name="connsiteX20" fmla="*/ 1981200 w 2189136"/>
              <a:gd name="connsiteY20" fmla="*/ 86762 h 1067837"/>
              <a:gd name="connsiteX21" fmla="*/ 2057400 w 2189136"/>
              <a:gd name="connsiteY21" fmla="*/ 1037 h 1067837"/>
              <a:gd name="connsiteX22" fmla="*/ 13803 w 2189136"/>
              <a:gd name="connsiteY22" fmla="*/ 30487 h 1067837"/>
              <a:gd name="connsiteX0" fmla="*/ 0 w 2189136"/>
              <a:gd name="connsiteY0" fmla="*/ 1067837 h 1067837"/>
              <a:gd name="connsiteX1" fmla="*/ 790575 w 2189136"/>
              <a:gd name="connsiteY1" fmla="*/ 1067837 h 1067837"/>
              <a:gd name="connsiteX2" fmla="*/ 838200 w 2189136"/>
              <a:gd name="connsiteY2" fmla="*/ 1048787 h 1067837"/>
              <a:gd name="connsiteX3" fmla="*/ 914400 w 2189136"/>
              <a:gd name="connsiteY3" fmla="*/ 1010687 h 1067837"/>
              <a:gd name="connsiteX4" fmla="*/ 971550 w 2189136"/>
              <a:gd name="connsiteY4" fmla="*/ 972587 h 1067837"/>
              <a:gd name="connsiteX5" fmla="*/ 1000125 w 2189136"/>
              <a:gd name="connsiteY5" fmla="*/ 915437 h 1067837"/>
              <a:gd name="connsiteX6" fmla="*/ 1019175 w 2189136"/>
              <a:gd name="connsiteY6" fmla="*/ 886862 h 1067837"/>
              <a:gd name="connsiteX7" fmla="*/ 1038225 w 2189136"/>
              <a:gd name="connsiteY7" fmla="*/ 829712 h 1067837"/>
              <a:gd name="connsiteX8" fmla="*/ 1057275 w 2189136"/>
              <a:gd name="connsiteY8" fmla="*/ 791612 h 1067837"/>
              <a:gd name="connsiteX9" fmla="*/ 1066800 w 2189136"/>
              <a:gd name="connsiteY9" fmla="*/ 763037 h 1067837"/>
              <a:gd name="connsiteX10" fmla="*/ 1095375 w 2189136"/>
              <a:gd name="connsiteY10" fmla="*/ 734462 h 1067837"/>
              <a:gd name="connsiteX11" fmla="*/ 1114425 w 2189136"/>
              <a:gd name="connsiteY11" fmla="*/ 677312 h 1067837"/>
              <a:gd name="connsiteX12" fmla="*/ 1123950 w 2189136"/>
              <a:gd name="connsiteY12" fmla="*/ 648737 h 1067837"/>
              <a:gd name="connsiteX13" fmla="*/ 1152525 w 2189136"/>
              <a:gd name="connsiteY13" fmla="*/ 543962 h 1067837"/>
              <a:gd name="connsiteX14" fmla="*/ 1171575 w 2189136"/>
              <a:gd name="connsiteY14" fmla="*/ 486812 h 1067837"/>
              <a:gd name="connsiteX15" fmla="*/ 1190625 w 2189136"/>
              <a:gd name="connsiteY15" fmla="*/ 448712 h 1067837"/>
              <a:gd name="connsiteX16" fmla="*/ 1800225 w 2189136"/>
              <a:gd name="connsiteY16" fmla="*/ 220112 h 1067837"/>
              <a:gd name="connsiteX17" fmla="*/ 1857375 w 2189136"/>
              <a:gd name="connsiteY17" fmla="*/ 182012 h 1067837"/>
              <a:gd name="connsiteX18" fmla="*/ 1924050 w 2189136"/>
              <a:gd name="connsiteY18" fmla="*/ 134387 h 1067837"/>
              <a:gd name="connsiteX19" fmla="*/ 1952625 w 2189136"/>
              <a:gd name="connsiteY19" fmla="*/ 124862 h 1067837"/>
              <a:gd name="connsiteX20" fmla="*/ 1981200 w 2189136"/>
              <a:gd name="connsiteY20" fmla="*/ 86762 h 1067837"/>
              <a:gd name="connsiteX21" fmla="*/ 2057400 w 2189136"/>
              <a:gd name="connsiteY21" fmla="*/ 1037 h 1067837"/>
              <a:gd name="connsiteX22" fmla="*/ 13803 w 2189136"/>
              <a:gd name="connsiteY22" fmla="*/ 30487 h 1067837"/>
              <a:gd name="connsiteX0" fmla="*/ 0 w 2057400"/>
              <a:gd name="connsiteY0" fmla="*/ 1067837 h 1067837"/>
              <a:gd name="connsiteX1" fmla="*/ 790575 w 2057400"/>
              <a:gd name="connsiteY1" fmla="*/ 1067837 h 1067837"/>
              <a:gd name="connsiteX2" fmla="*/ 838200 w 2057400"/>
              <a:gd name="connsiteY2" fmla="*/ 1048787 h 1067837"/>
              <a:gd name="connsiteX3" fmla="*/ 914400 w 2057400"/>
              <a:gd name="connsiteY3" fmla="*/ 1010687 h 1067837"/>
              <a:gd name="connsiteX4" fmla="*/ 971550 w 2057400"/>
              <a:gd name="connsiteY4" fmla="*/ 972587 h 1067837"/>
              <a:gd name="connsiteX5" fmla="*/ 1000125 w 2057400"/>
              <a:gd name="connsiteY5" fmla="*/ 915437 h 1067837"/>
              <a:gd name="connsiteX6" fmla="*/ 1019175 w 2057400"/>
              <a:gd name="connsiteY6" fmla="*/ 886862 h 1067837"/>
              <a:gd name="connsiteX7" fmla="*/ 1038225 w 2057400"/>
              <a:gd name="connsiteY7" fmla="*/ 829712 h 1067837"/>
              <a:gd name="connsiteX8" fmla="*/ 1057275 w 2057400"/>
              <a:gd name="connsiteY8" fmla="*/ 791612 h 1067837"/>
              <a:gd name="connsiteX9" fmla="*/ 1066800 w 2057400"/>
              <a:gd name="connsiteY9" fmla="*/ 763037 h 1067837"/>
              <a:gd name="connsiteX10" fmla="*/ 1095375 w 2057400"/>
              <a:gd name="connsiteY10" fmla="*/ 734462 h 1067837"/>
              <a:gd name="connsiteX11" fmla="*/ 1114425 w 2057400"/>
              <a:gd name="connsiteY11" fmla="*/ 677312 h 1067837"/>
              <a:gd name="connsiteX12" fmla="*/ 1123950 w 2057400"/>
              <a:gd name="connsiteY12" fmla="*/ 648737 h 1067837"/>
              <a:gd name="connsiteX13" fmla="*/ 1152525 w 2057400"/>
              <a:gd name="connsiteY13" fmla="*/ 543962 h 1067837"/>
              <a:gd name="connsiteX14" fmla="*/ 1171575 w 2057400"/>
              <a:gd name="connsiteY14" fmla="*/ 486812 h 1067837"/>
              <a:gd name="connsiteX15" fmla="*/ 1190625 w 2057400"/>
              <a:gd name="connsiteY15" fmla="*/ 448712 h 1067837"/>
              <a:gd name="connsiteX16" fmla="*/ 1800225 w 2057400"/>
              <a:gd name="connsiteY16" fmla="*/ 220112 h 1067837"/>
              <a:gd name="connsiteX17" fmla="*/ 1857375 w 2057400"/>
              <a:gd name="connsiteY17" fmla="*/ 182012 h 1067837"/>
              <a:gd name="connsiteX18" fmla="*/ 1924050 w 2057400"/>
              <a:gd name="connsiteY18" fmla="*/ 134387 h 1067837"/>
              <a:gd name="connsiteX19" fmla="*/ 1952625 w 2057400"/>
              <a:gd name="connsiteY19" fmla="*/ 124862 h 1067837"/>
              <a:gd name="connsiteX20" fmla="*/ 1981200 w 2057400"/>
              <a:gd name="connsiteY20" fmla="*/ 86762 h 1067837"/>
              <a:gd name="connsiteX21" fmla="*/ 2057400 w 2057400"/>
              <a:gd name="connsiteY21" fmla="*/ 1037 h 1067837"/>
              <a:gd name="connsiteX22" fmla="*/ 13803 w 2057400"/>
              <a:gd name="connsiteY22" fmla="*/ 30487 h 1067837"/>
              <a:gd name="connsiteX0" fmla="*/ 0 w 2049527"/>
              <a:gd name="connsiteY0" fmla="*/ 1037397 h 1037397"/>
              <a:gd name="connsiteX1" fmla="*/ 790575 w 2049527"/>
              <a:gd name="connsiteY1" fmla="*/ 1037397 h 1037397"/>
              <a:gd name="connsiteX2" fmla="*/ 838200 w 2049527"/>
              <a:gd name="connsiteY2" fmla="*/ 1018347 h 1037397"/>
              <a:gd name="connsiteX3" fmla="*/ 914400 w 2049527"/>
              <a:gd name="connsiteY3" fmla="*/ 980247 h 1037397"/>
              <a:gd name="connsiteX4" fmla="*/ 971550 w 2049527"/>
              <a:gd name="connsiteY4" fmla="*/ 942147 h 1037397"/>
              <a:gd name="connsiteX5" fmla="*/ 1000125 w 2049527"/>
              <a:gd name="connsiteY5" fmla="*/ 884997 h 1037397"/>
              <a:gd name="connsiteX6" fmla="*/ 1019175 w 2049527"/>
              <a:gd name="connsiteY6" fmla="*/ 856422 h 1037397"/>
              <a:gd name="connsiteX7" fmla="*/ 1038225 w 2049527"/>
              <a:gd name="connsiteY7" fmla="*/ 799272 h 1037397"/>
              <a:gd name="connsiteX8" fmla="*/ 1057275 w 2049527"/>
              <a:gd name="connsiteY8" fmla="*/ 761172 h 1037397"/>
              <a:gd name="connsiteX9" fmla="*/ 1066800 w 2049527"/>
              <a:gd name="connsiteY9" fmla="*/ 732597 h 1037397"/>
              <a:gd name="connsiteX10" fmla="*/ 1095375 w 2049527"/>
              <a:gd name="connsiteY10" fmla="*/ 704022 h 1037397"/>
              <a:gd name="connsiteX11" fmla="*/ 1114425 w 2049527"/>
              <a:gd name="connsiteY11" fmla="*/ 646872 h 1037397"/>
              <a:gd name="connsiteX12" fmla="*/ 1123950 w 2049527"/>
              <a:gd name="connsiteY12" fmla="*/ 618297 h 1037397"/>
              <a:gd name="connsiteX13" fmla="*/ 1152525 w 2049527"/>
              <a:gd name="connsiteY13" fmla="*/ 513522 h 1037397"/>
              <a:gd name="connsiteX14" fmla="*/ 1171575 w 2049527"/>
              <a:gd name="connsiteY14" fmla="*/ 456372 h 1037397"/>
              <a:gd name="connsiteX15" fmla="*/ 1190625 w 2049527"/>
              <a:gd name="connsiteY15" fmla="*/ 418272 h 1037397"/>
              <a:gd name="connsiteX16" fmla="*/ 1800225 w 2049527"/>
              <a:gd name="connsiteY16" fmla="*/ 189672 h 1037397"/>
              <a:gd name="connsiteX17" fmla="*/ 1857375 w 2049527"/>
              <a:gd name="connsiteY17" fmla="*/ 151572 h 1037397"/>
              <a:gd name="connsiteX18" fmla="*/ 1924050 w 2049527"/>
              <a:gd name="connsiteY18" fmla="*/ 103947 h 1037397"/>
              <a:gd name="connsiteX19" fmla="*/ 1952625 w 2049527"/>
              <a:gd name="connsiteY19" fmla="*/ 94422 h 1037397"/>
              <a:gd name="connsiteX20" fmla="*/ 1981200 w 2049527"/>
              <a:gd name="connsiteY20" fmla="*/ 56322 h 1037397"/>
              <a:gd name="connsiteX21" fmla="*/ 2049527 w 2049527"/>
              <a:gd name="connsiteY21" fmla="*/ 2088 h 1037397"/>
              <a:gd name="connsiteX22" fmla="*/ 13803 w 2049527"/>
              <a:gd name="connsiteY22" fmla="*/ 47 h 1037397"/>
              <a:gd name="connsiteX0" fmla="*/ 0 w 2049527"/>
              <a:gd name="connsiteY0" fmla="*/ 1045223 h 1045223"/>
              <a:gd name="connsiteX1" fmla="*/ 790575 w 2049527"/>
              <a:gd name="connsiteY1" fmla="*/ 1045223 h 1045223"/>
              <a:gd name="connsiteX2" fmla="*/ 838200 w 2049527"/>
              <a:gd name="connsiteY2" fmla="*/ 1026173 h 1045223"/>
              <a:gd name="connsiteX3" fmla="*/ 914400 w 2049527"/>
              <a:gd name="connsiteY3" fmla="*/ 988073 h 1045223"/>
              <a:gd name="connsiteX4" fmla="*/ 971550 w 2049527"/>
              <a:gd name="connsiteY4" fmla="*/ 949973 h 1045223"/>
              <a:gd name="connsiteX5" fmla="*/ 1000125 w 2049527"/>
              <a:gd name="connsiteY5" fmla="*/ 892823 h 1045223"/>
              <a:gd name="connsiteX6" fmla="*/ 1019175 w 2049527"/>
              <a:gd name="connsiteY6" fmla="*/ 864248 h 1045223"/>
              <a:gd name="connsiteX7" fmla="*/ 1038225 w 2049527"/>
              <a:gd name="connsiteY7" fmla="*/ 807098 h 1045223"/>
              <a:gd name="connsiteX8" fmla="*/ 1057275 w 2049527"/>
              <a:gd name="connsiteY8" fmla="*/ 768998 h 1045223"/>
              <a:gd name="connsiteX9" fmla="*/ 1066800 w 2049527"/>
              <a:gd name="connsiteY9" fmla="*/ 740423 h 1045223"/>
              <a:gd name="connsiteX10" fmla="*/ 1095375 w 2049527"/>
              <a:gd name="connsiteY10" fmla="*/ 711848 h 1045223"/>
              <a:gd name="connsiteX11" fmla="*/ 1114425 w 2049527"/>
              <a:gd name="connsiteY11" fmla="*/ 654698 h 1045223"/>
              <a:gd name="connsiteX12" fmla="*/ 1123950 w 2049527"/>
              <a:gd name="connsiteY12" fmla="*/ 626123 h 1045223"/>
              <a:gd name="connsiteX13" fmla="*/ 1152525 w 2049527"/>
              <a:gd name="connsiteY13" fmla="*/ 521348 h 1045223"/>
              <a:gd name="connsiteX14" fmla="*/ 1171575 w 2049527"/>
              <a:gd name="connsiteY14" fmla="*/ 464198 h 1045223"/>
              <a:gd name="connsiteX15" fmla="*/ 1190625 w 2049527"/>
              <a:gd name="connsiteY15" fmla="*/ 426098 h 1045223"/>
              <a:gd name="connsiteX16" fmla="*/ 1800225 w 2049527"/>
              <a:gd name="connsiteY16" fmla="*/ 197498 h 1045223"/>
              <a:gd name="connsiteX17" fmla="*/ 1857375 w 2049527"/>
              <a:gd name="connsiteY17" fmla="*/ 159398 h 1045223"/>
              <a:gd name="connsiteX18" fmla="*/ 1924050 w 2049527"/>
              <a:gd name="connsiteY18" fmla="*/ 111773 h 1045223"/>
              <a:gd name="connsiteX19" fmla="*/ 1952625 w 2049527"/>
              <a:gd name="connsiteY19" fmla="*/ 102248 h 1045223"/>
              <a:gd name="connsiteX20" fmla="*/ 1981200 w 2049527"/>
              <a:gd name="connsiteY20" fmla="*/ 64148 h 1045223"/>
              <a:gd name="connsiteX21" fmla="*/ 2049527 w 2049527"/>
              <a:gd name="connsiteY21" fmla="*/ 9914 h 1045223"/>
              <a:gd name="connsiteX22" fmla="*/ 21676 w 2049527"/>
              <a:gd name="connsiteY22" fmla="*/ 0 h 1045223"/>
              <a:gd name="connsiteX0" fmla="*/ 0 w 2049527"/>
              <a:gd name="connsiteY0" fmla="*/ 1045223 h 1045223"/>
              <a:gd name="connsiteX1" fmla="*/ 790575 w 2049527"/>
              <a:gd name="connsiteY1" fmla="*/ 1045223 h 1045223"/>
              <a:gd name="connsiteX2" fmla="*/ 838200 w 2049527"/>
              <a:gd name="connsiteY2" fmla="*/ 1026173 h 1045223"/>
              <a:gd name="connsiteX3" fmla="*/ 914400 w 2049527"/>
              <a:gd name="connsiteY3" fmla="*/ 988073 h 1045223"/>
              <a:gd name="connsiteX4" fmla="*/ 971550 w 2049527"/>
              <a:gd name="connsiteY4" fmla="*/ 949973 h 1045223"/>
              <a:gd name="connsiteX5" fmla="*/ 1000125 w 2049527"/>
              <a:gd name="connsiteY5" fmla="*/ 892823 h 1045223"/>
              <a:gd name="connsiteX6" fmla="*/ 1019175 w 2049527"/>
              <a:gd name="connsiteY6" fmla="*/ 864248 h 1045223"/>
              <a:gd name="connsiteX7" fmla="*/ 1038225 w 2049527"/>
              <a:gd name="connsiteY7" fmla="*/ 807098 h 1045223"/>
              <a:gd name="connsiteX8" fmla="*/ 1057275 w 2049527"/>
              <a:gd name="connsiteY8" fmla="*/ 768998 h 1045223"/>
              <a:gd name="connsiteX9" fmla="*/ 1066800 w 2049527"/>
              <a:gd name="connsiteY9" fmla="*/ 740423 h 1045223"/>
              <a:gd name="connsiteX10" fmla="*/ 1095375 w 2049527"/>
              <a:gd name="connsiteY10" fmla="*/ 711848 h 1045223"/>
              <a:gd name="connsiteX11" fmla="*/ 1114425 w 2049527"/>
              <a:gd name="connsiteY11" fmla="*/ 654698 h 1045223"/>
              <a:gd name="connsiteX12" fmla="*/ 1123950 w 2049527"/>
              <a:gd name="connsiteY12" fmla="*/ 626123 h 1045223"/>
              <a:gd name="connsiteX13" fmla="*/ 1152525 w 2049527"/>
              <a:gd name="connsiteY13" fmla="*/ 521348 h 1045223"/>
              <a:gd name="connsiteX14" fmla="*/ 1171575 w 2049527"/>
              <a:gd name="connsiteY14" fmla="*/ 464198 h 1045223"/>
              <a:gd name="connsiteX15" fmla="*/ 1190625 w 2049527"/>
              <a:gd name="connsiteY15" fmla="*/ 426098 h 1045223"/>
              <a:gd name="connsiteX16" fmla="*/ 1800225 w 2049527"/>
              <a:gd name="connsiteY16" fmla="*/ 197498 h 1045223"/>
              <a:gd name="connsiteX17" fmla="*/ 1857375 w 2049527"/>
              <a:gd name="connsiteY17" fmla="*/ 159398 h 1045223"/>
              <a:gd name="connsiteX18" fmla="*/ 1924050 w 2049527"/>
              <a:gd name="connsiteY18" fmla="*/ 111773 h 1045223"/>
              <a:gd name="connsiteX19" fmla="*/ 1952625 w 2049527"/>
              <a:gd name="connsiteY19" fmla="*/ 102248 h 1045223"/>
              <a:gd name="connsiteX20" fmla="*/ 1981200 w 2049527"/>
              <a:gd name="connsiteY20" fmla="*/ 64148 h 1045223"/>
              <a:gd name="connsiteX21" fmla="*/ 2049527 w 2049527"/>
              <a:gd name="connsiteY21" fmla="*/ 9914 h 1045223"/>
              <a:gd name="connsiteX22" fmla="*/ 13803 w 2049527"/>
              <a:gd name="connsiteY22" fmla="*/ 0 h 1045223"/>
              <a:gd name="connsiteX0" fmla="*/ 0 w 2049527"/>
              <a:gd name="connsiteY0" fmla="*/ 1045223 h 1045223"/>
              <a:gd name="connsiteX1" fmla="*/ 790575 w 2049527"/>
              <a:gd name="connsiteY1" fmla="*/ 1045223 h 1045223"/>
              <a:gd name="connsiteX2" fmla="*/ 838200 w 2049527"/>
              <a:gd name="connsiteY2" fmla="*/ 1026173 h 1045223"/>
              <a:gd name="connsiteX3" fmla="*/ 914400 w 2049527"/>
              <a:gd name="connsiteY3" fmla="*/ 988073 h 1045223"/>
              <a:gd name="connsiteX4" fmla="*/ 971550 w 2049527"/>
              <a:gd name="connsiteY4" fmla="*/ 949973 h 1045223"/>
              <a:gd name="connsiteX5" fmla="*/ 1000125 w 2049527"/>
              <a:gd name="connsiteY5" fmla="*/ 892823 h 1045223"/>
              <a:gd name="connsiteX6" fmla="*/ 1019175 w 2049527"/>
              <a:gd name="connsiteY6" fmla="*/ 864248 h 1045223"/>
              <a:gd name="connsiteX7" fmla="*/ 1038225 w 2049527"/>
              <a:gd name="connsiteY7" fmla="*/ 807098 h 1045223"/>
              <a:gd name="connsiteX8" fmla="*/ 1057275 w 2049527"/>
              <a:gd name="connsiteY8" fmla="*/ 768998 h 1045223"/>
              <a:gd name="connsiteX9" fmla="*/ 1066800 w 2049527"/>
              <a:gd name="connsiteY9" fmla="*/ 740423 h 1045223"/>
              <a:gd name="connsiteX10" fmla="*/ 1095375 w 2049527"/>
              <a:gd name="connsiteY10" fmla="*/ 711848 h 1045223"/>
              <a:gd name="connsiteX11" fmla="*/ 1114425 w 2049527"/>
              <a:gd name="connsiteY11" fmla="*/ 654698 h 1045223"/>
              <a:gd name="connsiteX12" fmla="*/ 1123950 w 2049527"/>
              <a:gd name="connsiteY12" fmla="*/ 626123 h 1045223"/>
              <a:gd name="connsiteX13" fmla="*/ 1152525 w 2049527"/>
              <a:gd name="connsiteY13" fmla="*/ 521348 h 1045223"/>
              <a:gd name="connsiteX14" fmla="*/ 1171575 w 2049527"/>
              <a:gd name="connsiteY14" fmla="*/ 464198 h 1045223"/>
              <a:gd name="connsiteX15" fmla="*/ 1190625 w 2049527"/>
              <a:gd name="connsiteY15" fmla="*/ 426098 h 1045223"/>
              <a:gd name="connsiteX16" fmla="*/ 1800225 w 2049527"/>
              <a:gd name="connsiteY16" fmla="*/ 197498 h 1045223"/>
              <a:gd name="connsiteX17" fmla="*/ 1857375 w 2049527"/>
              <a:gd name="connsiteY17" fmla="*/ 159398 h 1045223"/>
              <a:gd name="connsiteX18" fmla="*/ 1924050 w 2049527"/>
              <a:gd name="connsiteY18" fmla="*/ 111773 h 1045223"/>
              <a:gd name="connsiteX19" fmla="*/ 1952625 w 2049527"/>
              <a:gd name="connsiteY19" fmla="*/ 102248 h 1045223"/>
              <a:gd name="connsiteX20" fmla="*/ 1981200 w 2049527"/>
              <a:gd name="connsiteY20" fmla="*/ 64148 h 1045223"/>
              <a:gd name="connsiteX21" fmla="*/ 2049527 w 2049527"/>
              <a:gd name="connsiteY21" fmla="*/ 9914 h 1045223"/>
              <a:gd name="connsiteX22" fmla="*/ 13803 w 2049527"/>
              <a:gd name="connsiteY22" fmla="*/ 0 h 1045223"/>
              <a:gd name="connsiteX0" fmla="*/ 0 w 2049527"/>
              <a:gd name="connsiteY0" fmla="*/ 1045223 h 1045223"/>
              <a:gd name="connsiteX1" fmla="*/ 790575 w 2049527"/>
              <a:gd name="connsiteY1" fmla="*/ 1045223 h 1045223"/>
              <a:gd name="connsiteX2" fmla="*/ 838200 w 2049527"/>
              <a:gd name="connsiteY2" fmla="*/ 1026173 h 1045223"/>
              <a:gd name="connsiteX3" fmla="*/ 914400 w 2049527"/>
              <a:gd name="connsiteY3" fmla="*/ 988073 h 1045223"/>
              <a:gd name="connsiteX4" fmla="*/ 971550 w 2049527"/>
              <a:gd name="connsiteY4" fmla="*/ 949973 h 1045223"/>
              <a:gd name="connsiteX5" fmla="*/ 1000125 w 2049527"/>
              <a:gd name="connsiteY5" fmla="*/ 892823 h 1045223"/>
              <a:gd name="connsiteX6" fmla="*/ 1019175 w 2049527"/>
              <a:gd name="connsiteY6" fmla="*/ 864248 h 1045223"/>
              <a:gd name="connsiteX7" fmla="*/ 1038225 w 2049527"/>
              <a:gd name="connsiteY7" fmla="*/ 807098 h 1045223"/>
              <a:gd name="connsiteX8" fmla="*/ 1057275 w 2049527"/>
              <a:gd name="connsiteY8" fmla="*/ 768998 h 1045223"/>
              <a:gd name="connsiteX9" fmla="*/ 1066800 w 2049527"/>
              <a:gd name="connsiteY9" fmla="*/ 740423 h 1045223"/>
              <a:gd name="connsiteX10" fmla="*/ 1095375 w 2049527"/>
              <a:gd name="connsiteY10" fmla="*/ 711848 h 1045223"/>
              <a:gd name="connsiteX11" fmla="*/ 1114425 w 2049527"/>
              <a:gd name="connsiteY11" fmla="*/ 654698 h 1045223"/>
              <a:gd name="connsiteX12" fmla="*/ 1123950 w 2049527"/>
              <a:gd name="connsiteY12" fmla="*/ 626123 h 1045223"/>
              <a:gd name="connsiteX13" fmla="*/ 1152525 w 2049527"/>
              <a:gd name="connsiteY13" fmla="*/ 521348 h 1045223"/>
              <a:gd name="connsiteX14" fmla="*/ 1171575 w 2049527"/>
              <a:gd name="connsiteY14" fmla="*/ 464198 h 1045223"/>
              <a:gd name="connsiteX15" fmla="*/ 1190625 w 2049527"/>
              <a:gd name="connsiteY15" fmla="*/ 426098 h 1045223"/>
              <a:gd name="connsiteX16" fmla="*/ 1800225 w 2049527"/>
              <a:gd name="connsiteY16" fmla="*/ 197498 h 1045223"/>
              <a:gd name="connsiteX17" fmla="*/ 1857375 w 2049527"/>
              <a:gd name="connsiteY17" fmla="*/ 159398 h 1045223"/>
              <a:gd name="connsiteX18" fmla="*/ 1924050 w 2049527"/>
              <a:gd name="connsiteY18" fmla="*/ 111773 h 1045223"/>
              <a:gd name="connsiteX19" fmla="*/ 1952625 w 2049527"/>
              <a:gd name="connsiteY19" fmla="*/ 102248 h 1045223"/>
              <a:gd name="connsiteX20" fmla="*/ 1981200 w 2049527"/>
              <a:gd name="connsiteY20" fmla="*/ 64148 h 1045223"/>
              <a:gd name="connsiteX21" fmla="*/ 2049527 w 2049527"/>
              <a:gd name="connsiteY21" fmla="*/ 9914 h 1045223"/>
              <a:gd name="connsiteX22" fmla="*/ 13803 w 2049527"/>
              <a:gd name="connsiteY22" fmla="*/ 0 h 1045223"/>
              <a:gd name="connsiteX23" fmla="*/ 0 w 2049527"/>
              <a:gd name="connsiteY23" fmla="*/ 1045223 h 1045223"/>
              <a:gd name="connsiteX0" fmla="*/ 13803 w 2049527"/>
              <a:gd name="connsiteY0" fmla="*/ 0 h 1045223"/>
              <a:gd name="connsiteX1" fmla="*/ 0 w 2049527"/>
              <a:gd name="connsiteY1" fmla="*/ 1045223 h 1045223"/>
              <a:gd name="connsiteX2" fmla="*/ 790575 w 2049527"/>
              <a:gd name="connsiteY2" fmla="*/ 1045223 h 1045223"/>
              <a:gd name="connsiteX3" fmla="*/ 838200 w 2049527"/>
              <a:gd name="connsiteY3" fmla="*/ 1026173 h 1045223"/>
              <a:gd name="connsiteX4" fmla="*/ 914400 w 2049527"/>
              <a:gd name="connsiteY4" fmla="*/ 988073 h 1045223"/>
              <a:gd name="connsiteX5" fmla="*/ 971550 w 2049527"/>
              <a:gd name="connsiteY5" fmla="*/ 949973 h 1045223"/>
              <a:gd name="connsiteX6" fmla="*/ 1000125 w 2049527"/>
              <a:gd name="connsiteY6" fmla="*/ 892823 h 1045223"/>
              <a:gd name="connsiteX7" fmla="*/ 1019175 w 2049527"/>
              <a:gd name="connsiteY7" fmla="*/ 864248 h 1045223"/>
              <a:gd name="connsiteX8" fmla="*/ 1038225 w 2049527"/>
              <a:gd name="connsiteY8" fmla="*/ 807098 h 1045223"/>
              <a:gd name="connsiteX9" fmla="*/ 1057275 w 2049527"/>
              <a:gd name="connsiteY9" fmla="*/ 768998 h 1045223"/>
              <a:gd name="connsiteX10" fmla="*/ 1066800 w 2049527"/>
              <a:gd name="connsiteY10" fmla="*/ 740423 h 1045223"/>
              <a:gd name="connsiteX11" fmla="*/ 1095375 w 2049527"/>
              <a:gd name="connsiteY11" fmla="*/ 711848 h 1045223"/>
              <a:gd name="connsiteX12" fmla="*/ 1114425 w 2049527"/>
              <a:gd name="connsiteY12" fmla="*/ 654698 h 1045223"/>
              <a:gd name="connsiteX13" fmla="*/ 1123950 w 2049527"/>
              <a:gd name="connsiteY13" fmla="*/ 626123 h 1045223"/>
              <a:gd name="connsiteX14" fmla="*/ 1152525 w 2049527"/>
              <a:gd name="connsiteY14" fmla="*/ 521348 h 1045223"/>
              <a:gd name="connsiteX15" fmla="*/ 1171575 w 2049527"/>
              <a:gd name="connsiteY15" fmla="*/ 464198 h 1045223"/>
              <a:gd name="connsiteX16" fmla="*/ 1190625 w 2049527"/>
              <a:gd name="connsiteY16" fmla="*/ 426098 h 1045223"/>
              <a:gd name="connsiteX17" fmla="*/ 1800225 w 2049527"/>
              <a:gd name="connsiteY17" fmla="*/ 197498 h 1045223"/>
              <a:gd name="connsiteX18" fmla="*/ 1857375 w 2049527"/>
              <a:gd name="connsiteY18" fmla="*/ 159398 h 1045223"/>
              <a:gd name="connsiteX19" fmla="*/ 1924050 w 2049527"/>
              <a:gd name="connsiteY19" fmla="*/ 111773 h 1045223"/>
              <a:gd name="connsiteX20" fmla="*/ 1952625 w 2049527"/>
              <a:gd name="connsiteY20" fmla="*/ 102248 h 1045223"/>
              <a:gd name="connsiteX21" fmla="*/ 1981200 w 2049527"/>
              <a:gd name="connsiteY21" fmla="*/ 64148 h 1045223"/>
              <a:gd name="connsiteX22" fmla="*/ 2049527 w 2049527"/>
              <a:gd name="connsiteY22" fmla="*/ 9914 h 1045223"/>
              <a:gd name="connsiteX23" fmla="*/ 89381 w 2049527"/>
              <a:gd name="connsiteY23" fmla="*/ 75578 h 1045223"/>
              <a:gd name="connsiteX0" fmla="*/ 13803 w 2049527"/>
              <a:gd name="connsiteY0" fmla="*/ 417250 h 1462473"/>
              <a:gd name="connsiteX1" fmla="*/ 0 w 2049527"/>
              <a:gd name="connsiteY1" fmla="*/ 1462473 h 1462473"/>
              <a:gd name="connsiteX2" fmla="*/ 790575 w 2049527"/>
              <a:gd name="connsiteY2" fmla="*/ 1462473 h 1462473"/>
              <a:gd name="connsiteX3" fmla="*/ 838200 w 2049527"/>
              <a:gd name="connsiteY3" fmla="*/ 1443423 h 1462473"/>
              <a:gd name="connsiteX4" fmla="*/ 914400 w 2049527"/>
              <a:gd name="connsiteY4" fmla="*/ 1405323 h 1462473"/>
              <a:gd name="connsiteX5" fmla="*/ 971550 w 2049527"/>
              <a:gd name="connsiteY5" fmla="*/ 1367223 h 1462473"/>
              <a:gd name="connsiteX6" fmla="*/ 1000125 w 2049527"/>
              <a:gd name="connsiteY6" fmla="*/ 1310073 h 1462473"/>
              <a:gd name="connsiteX7" fmla="*/ 1019175 w 2049527"/>
              <a:gd name="connsiteY7" fmla="*/ 1281498 h 1462473"/>
              <a:gd name="connsiteX8" fmla="*/ 1038225 w 2049527"/>
              <a:gd name="connsiteY8" fmla="*/ 1224348 h 1462473"/>
              <a:gd name="connsiteX9" fmla="*/ 1057275 w 2049527"/>
              <a:gd name="connsiteY9" fmla="*/ 1186248 h 1462473"/>
              <a:gd name="connsiteX10" fmla="*/ 1066800 w 2049527"/>
              <a:gd name="connsiteY10" fmla="*/ 1157673 h 1462473"/>
              <a:gd name="connsiteX11" fmla="*/ 1095375 w 2049527"/>
              <a:gd name="connsiteY11" fmla="*/ 1129098 h 1462473"/>
              <a:gd name="connsiteX12" fmla="*/ 1114425 w 2049527"/>
              <a:gd name="connsiteY12" fmla="*/ 1071948 h 1462473"/>
              <a:gd name="connsiteX13" fmla="*/ 1123950 w 2049527"/>
              <a:gd name="connsiteY13" fmla="*/ 1043373 h 1462473"/>
              <a:gd name="connsiteX14" fmla="*/ 1152525 w 2049527"/>
              <a:gd name="connsiteY14" fmla="*/ 938598 h 1462473"/>
              <a:gd name="connsiteX15" fmla="*/ 1171575 w 2049527"/>
              <a:gd name="connsiteY15" fmla="*/ 881448 h 1462473"/>
              <a:gd name="connsiteX16" fmla="*/ 1190625 w 2049527"/>
              <a:gd name="connsiteY16" fmla="*/ 843348 h 1462473"/>
              <a:gd name="connsiteX17" fmla="*/ 1800225 w 2049527"/>
              <a:gd name="connsiteY17" fmla="*/ 614748 h 1462473"/>
              <a:gd name="connsiteX18" fmla="*/ 1857375 w 2049527"/>
              <a:gd name="connsiteY18" fmla="*/ 576648 h 1462473"/>
              <a:gd name="connsiteX19" fmla="*/ 1924050 w 2049527"/>
              <a:gd name="connsiteY19" fmla="*/ 529023 h 1462473"/>
              <a:gd name="connsiteX20" fmla="*/ 1952625 w 2049527"/>
              <a:gd name="connsiteY20" fmla="*/ 519498 h 1462473"/>
              <a:gd name="connsiteX21" fmla="*/ 1981200 w 2049527"/>
              <a:gd name="connsiteY21" fmla="*/ 481398 h 1462473"/>
              <a:gd name="connsiteX22" fmla="*/ 2049527 w 2049527"/>
              <a:gd name="connsiteY22" fmla="*/ 427164 h 1462473"/>
              <a:gd name="connsiteX23" fmla="*/ 1837120 w 2049527"/>
              <a:gd name="connsiteY23" fmla="*/ 4720 h 1462473"/>
              <a:gd name="connsiteX0" fmla="*/ 3580135 w 3580135"/>
              <a:gd name="connsiteY0" fmla="*/ 1464319 h 1464319"/>
              <a:gd name="connsiteX1" fmla="*/ 0 w 3580135"/>
              <a:gd name="connsiteY1" fmla="*/ 1462473 h 1464319"/>
              <a:gd name="connsiteX2" fmla="*/ 790575 w 3580135"/>
              <a:gd name="connsiteY2" fmla="*/ 1462473 h 1464319"/>
              <a:gd name="connsiteX3" fmla="*/ 838200 w 3580135"/>
              <a:gd name="connsiteY3" fmla="*/ 1443423 h 1464319"/>
              <a:gd name="connsiteX4" fmla="*/ 914400 w 3580135"/>
              <a:gd name="connsiteY4" fmla="*/ 1405323 h 1464319"/>
              <a:gd name="connsiteX5" fmla="*/ 971550 w 3580135"/>
              <a:gd name="connsiteY5" fmla="*/ 1367223 h 1464319"/>
              <a:gd name="connsiteX6" fmla="*/ 1000125 w 3580135"/>
              <a:gd name="connsiteY6" fmla="*/ 1310073 h 1464319"/>
              <a:gd name="connsiteX7" fmla="*/ 1019175 w 3580135"/>
              <a:gd name="connsiteY7" fmla="*/ 1281498 h 1464319"/>
              <a:gd name="connsiteX8" fmla="*/ 1038225 w 3580135"/>
              <a:gd name="connsiteY8" fmla="*/ 1224348 h 1464319"/>
              <a:gd name="connsiteX9" fmla="*/ 1057275 w 3580135"/>
              <a:gd name="connsiteY9" fmla="*/ 1186248 h 1464319"/>
              <a:gd name="connsiteX10" fmla="*/ 1066800 w 3580135"/>
              <a:gd name="connsiteY10" fmla="*/ 1157673 h 1464319"/>
              <a:gd name="connsiteX11" fmla="*/ 1095375 w 3580135"/>
              <a:gd name="connsiteY11" fmla="*/ 1129098 h 1464319"/>
              <a:gd name="connsiteX12" fmla="*/ 1114425 w 3580135"/>
              <a:gd name="connsiteY12" fmla="*/ 1071948 h 1464319"/>
              <a:gd name="connsiteX13" fmla="*/ 1123950 w 3580135"/>
              <a:gd name="connsiteY13" fmla="*/ 1043373 h 1464319"/>
              <a:gd name="connsiteX14" fmla="*/ 1152525 w 3580135"/>
              <a:gd name="connsiteY14" fmla="*/ 938598 h 1464319"/>
              <a:gd name="connsiteX15" fmla="*/ 1171575 w 3580135"/>
              <a:gd name="connsiteY15" fmla="*/ 881448 h 1464319"/>
              <a:gd name="connsiteX16" fmla="*/ 1190625 w 3580135"/>
              <a:gd name="connsiteY16" fmla="*/ 843348 h 1464319"/>
              <a:gd name="connsiteX17" fmla="*/ 1800225 w 3580135"/>
              <a:gd name="connsiteY17" fmla="*/ 614748 h 1464319"/>
              <a:gd name="connsiteX18" fmla="*/ 1857375 w 3580135"/>
              <a:gd name="connsiteY18" fmla="*/ 576648 h 1464319"/>
              <a:gd name="connsiteX19" fmla="*/ 1924050 w 3580135"/>
              <a:gd name="connsiteY19" fmla="*/ 529023 h 1464319"/>
              <a:gd name="connsiteX20" fmla="*/ 1952625 w 3580135"/>
              <a:gd name="connsiteY20" fmla="*/ 519498 h 1464319"/>
              <a:gd name="connsiteX21" fmla="*/ 1981200 w 3580135"/>
              <a:gd name="connsiteY21" fmla="*/ 481398 h 1464319"/>
              <a:gd name="connsiteX22" fmla="*/ 2049527 w 3580135"/>
              <a:gd name="connsiteY22" fmla="*/ 427164 h 1464319"/>
              <a:gd name="connsiteX23" fmla="*/ 1837120 w 3580135"/>
              <a:gd name="connsiteY23" fmla="*/ 4720 h 1464319"/>
              <a:gd name="connsiteX0" fmla="*/ 3580135 w 3580135"/>
              <a:gd name="connsiteY0" fmla="*/ 1464319 h 1464319"/>
              <a:gd name="connsiteX1" fmla="*/ 0 w 3580135"/>
              <a:gd name="connsiteY1" fmla="*/ 1462473 h 1464319"/>
              <a:gd name="connsiteX2" fmla="*/ 790575 w 3580135"/>
              <a:gd name="connsiteY2" fmla="*/ 1462473 h 1464319"/>
              <a:gd name="connsiteX3" fmla="*/ 838200 w 3580135"/>
              <a:gd name="connsiteY3" fmla="*/ 1443423 h 1464319"/>
              <a:gd name="connsiteX4" fmla="*/ 914400 w 3580135"/>
              <a:gd name="connsiteY4" fmla="*/ 1405323 h 1464319"/>
              <a:gd name="connsiteX5" fmla="*/ 971550 w 3580135"/>
              <a:gd name="connsiteY5" fmla="*/ 1367223 h 1464319"/>
              <a:gd name="connsiteX6" fmla="*/ 1000125 w 3580135"/>
              <a:gd name="connsiteY6" fmla="*/ 1310073 h 1464319"/>
              <a:gd name="connsiteX7" fmla="*/ 1019175 w 3580135"/>
              <a:gd name="connsiteY7" fmla="*/ 1281498 h 1464319"/>
              <a:gd name="connsiteX8" fmla="*/ 1038225 w 3580135"/>
              <a:gd name="connsiteY8" fmla="*/ 1224348 h 1464319"/>
              <a:gd name="connsiteX9" fmla="*/ 1057275 w 3580135"/>
              <a:gd name="connsiteY9" fmla="*/ 1186248 h 1464319"/>
              <a:gd name="connsiteX10" fmla="*/ 1066800 w 3580135"/>
              <a:gd name="connsiteY10" fmla="*/ 1157673 h 1464319"/>
              <a:gd name="connsiteX11" fmla="*/ 1095375 w 3580135"/>
              <a:gd name="connsiteY11" fmla="*/ 1129098 h 1464319"/>
              <a:gd name="connsiteX12" fmla="*/ 1114425 w 3580135"/>
              <a:gd name="connsiteY12" fmla="*/ 1071948 h 1464319"/>
              <a:gd name="connsiteX13" fmla="*/ 1123950 w 3580135"/>
              <a:gd name="connsiteY13" fmla="*/ 1043373 h 1464319"/>
              <a:gd name="connsiteX14" fmla="*/ 1152525 w 3580135"/>
              <a:gd name="connsiteY14" fmla="*/ 938598 h 1464319"/>
              <a:gd name="connsiteX15" fmla="*/ 1171575 w 3580135"/>
              <a:gd name="connsiteY15" fmla="*/ 881448 h 1464319"/>
              <a:gd name="connsiteX16" fmla="*/ 1190625 w 3580135"/>
              <a:gd name="connsiteY16" fmla="*/ 843348 h 1464319"/>
              <a:gd name="connsiteX17" fmla="*/ 1800225 w 3580135"/>
              <a:gd name="connsiteY17" fmla="*/ 614748 h 1464319"/>
              <a:gd name="connsiteX18" fmla="*/ 1857375 w 3580135"/>
              <a:gd name="connsiteY18" fmla="*/ 576648 h 1464319"/>
              <a:gd name="connsiteX19" fmla="*/ 1924050 w 3580135"/>
              <a:gd name="connsiteY19" fmla="*/ 529023 h 1464319"/>
              <a:gd name="connsiteX20" fmla="*/ 1952625 w 3580135"/>
              <a:gd name="connsiteY20" fmla="*/ 519498 h 1464319"/>
              <a:gd name="connsiteX21" fmla="*/ 1981200 w 3580135"/>
              <a:gd name="connsiteY21" fmla="*/ 481398 h 1464319"/>
              <a:gd name="connsiteX22" fmla="*/ 2049527 w 3580135"/>
              <a:gd name="connsiteY22" fmla="*/ 427164 h 1464319"/>
              <a:gd name="connsiteX23" fmla="*/ 1837120 w 3580135"/>
              <a:gd name="connsiteY23" fmla="*/ 4720 h 1464319"/>
              <a:gd name="connsiteX0" fmla="*/ 3580135 w 3580135"/>
              <a:gd name="connsiteY0" fmla="*/ 1464319 h 1464319"/>
              <a:gd name="connsiteX1" fmla="*/ 0 w 3580135"/>
              <a:gd name="connsiteY1" fmla="*/ 1462473 h 1464319"/>
              <a:gd name="connsiteX2" fmla="*/ 790575 w 3580135"/>
              <a:gd name="connsiteY2" fmla="*/ 1462473 h 1464319"/>
              <a:gd name="connsiteX3" fmla="*/ 838200 w 3580135"/>
              <a:gd name="connsiteY3" fmla="*/ 1443423 h 1464319"/>
              <a:gd name="connsiteX4" fmla="*/ 914400 w 3580135"/>
              <a:gd name="connsiteY4" fmla="*/ 1405323 h 1464319"/>
              <a:gd name="connsiteX5" fmla="*/ 971550 w 3580135"/>
              <a:gd name="connsiteY5" fmla="*/ 1367223 h 1464319"/>
              <a:gd name="connsiteX6" fmla="*/ 1000125 w 3580135"/>
              <a:gd name="connsiteY6" fmla="*/ 1310073 h 1464319"/>
              <a:gd name="connsiteX7" fmla="*/ 1019175 w 3580135"/>
              <a:gd name="connsiteY7" fmla="*/ 1281498 h 1464319"/>
              <a:gd name="connsiteX8" fmla="*/ 1038225 w 3580135"/>
              <a:gd name="connsiteY8" fmla="*/ 1224348 h 1464319"/>
              <a:gd name="connsiteX9" fmla="*/ 1057275 w 3580135"/>
              <a:gd name="connsiteY9" fmla="*/ 1186248 h 1464319"/>
              <a:gd name="connsiteX10" fmla="*/ 1066800 w 3580135"/>
              <a:gd name="connsiteY10" fmla="*/ 1157673 h 1464319"/>
              <a:gd name="connsiteX11" fmla="*/ 1095375 w 3580135"/>
              <a:gd name="connsiteY11" fmla="*/ 1129098 h 1464319"/>
              <a:gd name="connsiteX12" fmla="*/ 1114425 w 3580135"/>
              <a:gd name="connsiteY12" fmla="*/ 1071948 h 1464319"/>
              <a:gd name="connsiteX13" fmla="*/ 1123950 w 3580135"/>
              <a:gd name="connsiteY13" fmla="*/ 1043373 h 1464319"/>
              <a:gd name="connsiteX14" fmla="*/ 1152525 w 3580135"/>
              <a:gd name="connsiteY14" fmla="*/ 938598 h 1464319"/>
              <a:gd name="connsiteX15" fmla="*/ 1171575 w 3580135"/>
              <a:gd name="connsiteY15" fmla="*/ 881448 h 1464319"/>
              <a:gd name="connsiteX16" fmla="*/ 1190625 w 3580135"/>
              <a:gd name="connsiteY16" fmla="*/ 843348 h 1464319"/>
              <a:gd name="connsiteX17" fmla="*/ 1800225 w 3580135"/>
              <a:gd name="connsiteY17" fmla="*/ 614748 h 1464319"/>
              <a:gd name="connsiteX18" fmla="*/ 1857375 w 3580135"/>
              <a:gd name="connsiteY18" fmla="*/ 576648 h 1464319"/>
              <a:gd name="connsiteX19" fmla="*/ 1924050 w 3580135"/>
              <a:gd name="connsiteY19" fmla="*/ 529023 h 1464319"/>
              <a:gd name="connsiteX20" fmla="*/ 1952625 w 3580135"/>
              <a:gd name="connsiteY20" fmla="*/ 519498 h 1464319"/>
              <a:gd name="connsiteX21" fmla="*/ 1981200 w 3580135"/>
              <a:gd name="connsiteY21" fmla="*/ 481398 h 1464319"/>
              <a:gd name="connsiteX22" fmla="*/ 2049527 w 3580135"/>
              <a:gd name="connsiteY22" fmla="*/ 427164 h 1464319"/>
              <a:gd name="connsiteX23" fmla="*/ 1837120 w 3580135"/>
              <a:gd name="connsiteY23" fmla="*/ 4720 h 1464319"/>
              <a:gd name="connsiteX0" fmla="*/ 4076115 w 4076115"/>
              <a:gd name="connsiteY0" fmla="*/ 1448574 h 1462473"/>
              <a:gd name="connsiteX1" fmla="*/ 0 w 4076115"/>
              <a:gd name="connsiteY1" fmla="*/ 1462473 h 1462473"/>
              <a:gd name="connsiteX2" fmla="*/ 790575 w 4076115"/>
              <a:gd name="connsiteY2" fmla="*/ 1462473 h 1462473"/>
              <a:gd name="connsiteX3" fmla="*/ 838200 w 4076115"/>
              <a:gd name="connsiteY3" fmla="*/ 1443423 h 1462473"/>
              <a:gd name="connsiteX4" fmla="*/ 914400 w 4076115"/>
              <a:gd name="connsiteY4" fmla="*/ 1405323 h 1462473"/>
              <a:gd name="connsiteX5" fmla="*/ 971550 w 4076115"/>
              <a:gd name="connsiteY5" fmla="*/ 1367223 h 1462473"/>
              <a:gd name="connsiteX6" fmla="*/ 1000125 w 4076115"/>
              <a:gd name="connsiteY6" fmla="*/ 1310073 h 1462473"/>
              <a:gd name="connsiteX7" fmla="*/ 1019175 w 4076115"/>
              <a:gd name="connsiteY7" fmla="*/ 1281498 h 1462473"/>
              <a:gd name="connsiteX8" fmla="*/ 1038225 w 4076115"/>
              <a:gd name="connsiteY8" fmla="*/ 1224348 h 1462473"/>
              <a:gd name="connsiteX9" fmla="*/ 1057275 w 4076115"/>
              <a:gd name="connsiteY9" fmla="*/ 1186248 h 1462473"/>
              <a:gd name="connsiteX10" fmla="*/ 1066800 w 4076115"/>
              <a:gd name="connsiteY10" fmla="*/ 1157673 h 1462473"/>
              <a:gd name="connsiteX11" fmla="*/ 1095375 w 4076115"/>
              <a:gd name="connsiteY11" fmla="*/ 1129098 h 1462473"/>
              <a:gd name="connsiteX12" fmla="*/ 1114425 w 4076115"/>
              <a:gd name="connsiteY12" fmla="*/ 1071948 h 1462473"/>
              <a:gd name="connsiteX13" fmla="*/ 1123950 w 4076115"/>
              <a:gd name="connsiteY13" fmla="*/ 1043373 h 1462473"/>
              <a:gd name="connsiteX14" fmla="*/ 1152525 w 4076115"/>
              <a:gd name="connsiteY14" fmla="*/ 938598 h 1462473"/>
              <a:gd name="connsiteX15" fmla="*/ 1171575 w 4076115"/>
              <a:gd name="connsiteY15" fmla="*/ 881448 h 1462473"/>
              <a:gd name="connsiteX16" fmla="*/ 1190625 w 4076115"/>
              <a:gd name="connsiteY16" fmla="*/ 843348 h 1462473"/>
              <a:gd name="connsiteX17" fmla="*/ 1800225 w 4076115"/>
              <a:gd name="connsiteY17" fmla="*/ 614748 h 1462473"/>
              <a:gd name="connsiteX18" fmla="*/ 1857375 w 4076115"/>
              <a:gd name="connsiteY18" fmla="*/ 576648 h 1462473"/>
              <a:gd name="connsiteX19" fmla="*/ 1924050 w 4076115"/>
              <a:gd name="connsiteY19" fmla="*/ 529023 h 1462473"/>
              <a:gd name="connsiteX20" fmla="*/ 1952625 w 4076115"/>
              <a:gd name="connsiteY20" fmla="*/ 519498 h 1462473"/>
              <a:gd name="connsiteX21" fmla="*/ 1981200 w 4076115"/>
              <a:gd name="connsiteY21" fmla="*/ 481398 h 1462473"/>
              <a:gd name="connsiteX22" fmla="*/ 2049527 w 4076115"/>
              <a:gd name="connsiteY22" fmla="*/ 427164 h 1462473"/>
              <a:gd name="connsiteX23" fmla="*/ 1837120 w 4076115"/>
              <a:gd name="connsiteY23" fmla="*/ 4720 h 1462473"/>
              <a:gd name="connsiteX0" fmla="*/ 4076115 w 4076115"/>
              <a:gd name="connsiteY0" fmla="*/ 1448574 h 1464473"/>
              <a:gd name="connsiteX1" fmla="*/ 0 w 4076115"/>
              <a:gd name="connsiteY1" fmla="*/ 1462473 h 1464473"/>
              <a:gd name="connsiteX2" fmla="*/ 790575 w 4076115"/>
              <a:gd name="connsiteY2" fmla="*/ 1462473 h 1464473"/>
              <a:gd name="connsiteX3" fmla="*/ 838200 w 4076115"/>
              <a:gd name="connsiteY3" fmla="*/ 1443423 h 1464473"/>
              <a:gd name="connsiteX4" fmla="*/ 914400 w 4076115"/>
              <a:gd name="connsiteY4" fmla="*/ 1405323 h 1464473"/>
              <a:gd name="connsiteX5" fmla="*/ 971550 w 4076115"/>
              <a:gd name="connsiteY5" fmla="*/ 1367223 h 1464473"/>
              <a:gd name="connsiteX6" fmla="*/ 1000125 w 4076115"/>
              <a:gd name="connsiteY6" fmla="*/ 1310073 h 1464473"/>
              <a:gd name="connsiteX7" fmla="*/ 1019175 w 4076115"/>
              <a:gd name="connsiteY7" fmla="*/ 1281498 h 1464473"/>
              <a:gd name="connsiteX8" fmla="*/ 1038225 w 4076115"/>
              <a:gd name="connsiteY8" fmla="*/ 1224348 h 1464473"/>
              <a:gd name="connsiteX9" fmla="*/ 1057275 w 4076115"/>
              <a:gd name="connsiteY9" fmla="*/ 1186248 h 1464473"/>
              <a:gd name="connsiteX10" fmla="*/ 1066800 w 4076115"/>
              <a:gd name="connsiteY10" fmla="*/ 1157673 h 1464473"/>
              <a:gd name="connsiteX11" fmla="*/ 1095375 w 4076115"/>
              <a:gd name="connsiteY11" fmla="*/ 1129098 h 1464473"/>
              <a:gd name="connsiteX12" fmla="*/ 1114425 w 4076115"/>
              <a:gd name="connsiteY12" fmla="*/ 1071948 h 1464473"/>
              <a:gd name="connsiteX13" fmla="*/ 1123950 w 4076115"/>
              <a:gd name="connsiteY13" fmla="*/ 1043373 h 1464473"/>
              <a:gd name="connsiteX14" fmla="*/ 1152525 w 4076115"/>
              <a:gd name="connsiteY14" fmla="*/ 938598 h 1464473"/>
              <a:gd name="connsiteX15" fmla="*/ 1171575 w 4076115"/>
              <a:gd name="connsiteY15" fmla="*/ 881448 h 1464473"/>
              <a:gd name="connsiteX16" fmla="*/ 1190625 w 4076115"/>
              <a:gd name="connsiteY16" fmla="*/ 843348 h 1464473"/>
              <a:gd name="connsiteX17" fmla="*/ 1800225 w 4076115"/>
              <a:gd name="connsiteY17" fmla="*/ 614748 h 1464473"/>
              <a:gd name="connsiteX18" fmla="*/ 1857375 w 4076115"/>
              <a:gd name="connsiteY18" fmla="*/ 576648 h 1464473"/>
              <a:gd name="connsiteX19" fmla="*/ 1924050 w 4076115"/>
              <a:gd name="connsiteY19" fmla="*/ 529023 h 1464473"/>
              <a:gd name="connsiteX20" fmla="*/ 1952625 w 4076115"/>
              <a:gd name="connsiteY20" fmla="*/ 519498 h 1464473"/>
              <a:gd name="connsiteX21" fmla="*/ 1981200 w 4076115"/>
              <a:gd name="connsiteY21" fmla="*/ 481398 h 1464473"/>
              <a:gd name="connsiteX22" fmla="*/ 2049527 w 4076115"/>
              <a:gd name="connsiteY22" fmla="*/ 427164 h 1464473"/>
              <a:gd name="connsiteX23" fmla="*/ 1837120 w 4076115"/>
              <a:gd name="connsiteY23" fmla="*/ 4720 h 1464473"/>
              <a:gd name="connsiteX0" fmla="*/ 4076115 w 4076115"/>
              <a:gd name="connsiteY0" fmla="*/ 1440701 h 1462473"/>
              <a:gd name="connsiteX1" fmla="*/ 0 w 4076115"/>
              <a:gd name="connsiteY1" fmla="*/ 1462473 h 1462473"/>
              <a:gd name="connsiteX2" fmla="*/ 790575 w 4076115"/>
              <a:gd name="connsiteY2" fmla="*/ 1462473 h 1462473"/>
              <a:gd name="connsiteX3" fmla="*/ 838200 w 4076115"/>
              <a:gd name="connsiteY3" fmla="*/ 1443423 h 1462473"/>
              <a:gd name="connsiteX4" fmla="*/ 914400 w 4076115"/>
              <a:gd name="connsiteY4" fmla="*/ 1405323 h 1462473"/>
              <a:gd name="connsiteX5" fmla="*/ 971550 w 4076115"/>
              <a:gd name="connsiteY5" fmla="*/ 1367223 h 1462473"/>
              <a:gd name="connsiteX6" fmla="*/ 1000125 w 4076115"/>
              <a:gd name="connsiteY6" fmla="*/ 1310073 h 1462473"/>
              <a:gd name="connsiteX7" fmla="*/ 1019175 w 4076115"/>
              <a:gd name="connsiteY7" fmla="*/ 1281498 h 1462473"/>
              <a:gd name="connsiteX8" fmla="*/ 1038225 w 4076115"/>
              <a:gd name="connsiteY8" fmla="*/ 1224348 h 1462473"/>
              <a:gd name="connsiteX9" fmla="*/ 1057275 w 4076115"/>
              <a:gd name="connsiteY9" fmla="*/ 1186248 h 1462473"/>
              <a:gd name="connsiteX10" fmla="*/ 1066800 w 4076115"/>
              <a:gd name="connsiteY10" fmla="*/ 1157673 h 1462473"/>
              <a:gd name="connsiteX11" fmla="*/ 1095375 w 4076115"/>
              <a:gd name="connsiteY11" fmla="*/ 1129098 h 1462473"/>
              <a:gd name="connsiteX12" fmla="*/ 1114425 w 4076115"/>
              <a:gd name="connsiteY12" fmla="*/ 1071948 h 1462473"/>
              <a:gd name="connsiteX13" fmla="*/ 1123950 w 4076115"/>
              <a:gd name="connsiteY13" fmla="*/ 1043373 h 1462473"/>
              <a:gd name="connsiteX14" fmla="*/ 1152525 w 4076115"/>
              <a:gd name="connsiteY14" fmla="*/ 938598 h 1462473"/>
              <a:gd name="connsiteX15" fmla="*/ 1171575 w 4076115"/>
              <a:gd name="connsiteY15" fmla="*/ 881448 h 1462473"/>
              <a:gd name="connsiteX16" fmla="*/ 1190625 w 4076115"/>
              <a:gd name="connsiteY16" fmla="*/ 843348 h 1462473"/>
              <a:gd name="connsiteX17" fmla="*/ 1800225 w 4076115"/>
              <a:gd name="connsiteY17" fmla="*/ 614748 h 1462473"/>
              <a:gd name="connsiteX18" fmla="*/ 1857375 w 4076115"/>
              <a:gd name="connsiteY18" fmla="*/ 576648 h 1462473"/>
              <a:gd name="connsiteX19" fmla="*/ 1924050 w 4076115"/>
              <a:gd name="connsiteY19" fmla="*/ 529023 h 1462473"/>
              <a:gd name="connsiteX20" fmla="*/ 1952625 w 4076115"/>
              <a:gd name="connsiteY20" fmla="*/ 519498 h 1462473"/>
              <a:gd name="connsiteX21" fmla="*/ 1981200 w 4076115"/>
              <a:gd name="connsiteY21" fmla="*/ 481398 h 1462473"/>
              <a:gd name="connsiteX22" fmla="*/ 2049527 w 4076115"/>
              <a:gd name="connsiteY22" fmla="*/ 427164 h 1462473"/>
              <a:gd name="connsiteX23" fmla="*/ 1837120 w 4076115"/>
              <a:gd name="connsiteY23" fmla="*/ 4720 h 1462473"/>
              <a:gd name="connsiteX0" fmla="*/ 4076115 w 4076115"/>
              <a:gd name="connsiteY0" fmla="*/ 1029184 h 1050956"/>
              <a:gd name="connsiteX1" fmla="*/ 0 w 4076115"/>
              <a:gd name="connsiteY1" fmla="*/ 1050956 h 1050956"/>
              <a:gd name="connsiteX2" fmla="*/ 790575 w 4076115"/>
              <a:gd name="connsiteY2" fmla="*/ 1050956 h 1050956"/>
              <a:gd name="connsiteX3" fmla="*/ 838200 w 4076115"/>
              <a:gd name="connsiteY3" fmla="*/ 1031906 h 1050956"/>
              <a:gd name="connsiteX4" fmla="*/ 914400 w 4076115"/>
              <a:gd name="connsiteY4" fmla="*/ 993806 h 1050956"/>
              <a:gd name="connsiteX5" fmla="*/ 971550 w 4076115"/>
              <a:gd name="connsiteY5" fmla="*/ 955706 h 1050956"/>
              <a:gd name="connsiteX6" fmla="*/ 1000125 w 4076115"/>
              <a:gd name="connsiteY6" fmla="*/ 898556 h 1050956"/>
              <a:gd name="connsiteX7" fmla="*/ 1019175 w 4076115"/>
              <a:gd name="connsiteY7" fmla="*/ 869981 h 1050956"/>
              <a:gd name="connsiteX8" fmla="*/ 1038225 w 4076115"/>
              <a:gd name="connsiteY8" fmla="*/ 812831 h 1050956"/>
              <a:gd name="connsiteX9" fmla="*/ 1057275 w 4076115"/>
              <a:gd name="connsiteY9" fmla="*/ 774731 h 1050956"/>
              <a:gd name="connsiteX10" fmla="*/ 1066800 w 4076115"/>
              <a:gd name="connsiteY10" fmla="*/ 746156 h 1050956"/>
              <a:gd name="connsiteX11" fmla="*/ 1095375 w 4076115"/>
              <a:gd name="connsiteY11" fmla="*/ 717581 h 1050956"/>
              <a:gd name="connsiteX12" fmla="*/ 1114425 w 4076115"/>
              <a:gd name="connsiteY12" fmla="*/ 660431 h 1050956"/>
              <a:gd name="connsiteX13" fmla="*/ 1123950 w 4076115"/>
              <a:gd name="connsiteY13" fmla="*/ 631856 h 1050956"/>
              <a:gd name="connsiteX14" fmla="*/ 1152525 w 4076115"/>
              <a:gd name="connsiteY14" fmla="*/ 527081 h 1050956"/>
              <a:gd name="connsiteX15" fmla="*/ 1171575 w 4076115"/>
              <a:gd name="connsiteY15" fmla="*/ 469931 h 1050956"/>
              <a:gd name="connsiteX16" fmla="*/ 1190625 w 4076115"/>
              <a:gd name="connsiteY16" fmla="*/ 431831 h 1050956"/>
              <a:gd name="connsiteX17" fmla="*/ 1800225 w 4076115"/>
              <a:gd name="connsiteY17" fmla="*/ 203231 h 1050956"/>
              <a:gd name="connsiteX18" fmla="*/ 1857375 w 4076115"/>
              <a:gd name="connsiteY18" fmla="*/ 165131 h 1050956"/>
              <a:gd name="connsiteX19" fmla="*/ 1924050 w 4076115"/>
              <a:gd name="connsiteY19" fmla="*/ 117506 h 1050956"/>
              <a:gd name="connsiteX20" fmla="*/ 1952625 w 4076115"/>
              <a:gd name="connsiteY20" fmla="*/ 107981 h 1050956"/>
              <a:gd name="connsiteX21" fmla="*/ 1981200 w 4076115"/>
              <a:gd name="connsiteY21" fmla="*/ 69881 h 1050956"/>
              <a:gd name="connsiteX22" fmla="*/ 2049527 w 4076115"/>
              <a:gd name="connsiteY22" fmla="*/ 15647 h 1050956"/>
              <a:gd name="connsiteX23" fmla="*/ 2766098 w 4076115"/>
              <a:gd name="connsiteY23" fmla="*/ 34075 h 1050956"/>
              <a:gd name="connsiteX0" fmla="*/ 2722011 w 2766098"/>
              <a:gd name="connsiteY0" fmla="*/ 1052802 h 1063988"/>
              <a:gd name="connsiteX1" fmla="*/ 0 w 2766098"/>
              <a:gd name="connsiteY1" fmla="*/ 1050956 h 1063988"/>
              <a:gd name="connsiteX2" fmla="*/ 790575 w 2766098"/>
              <a:gd name="connsiteY2" fmla="*/ 1050956 h 1063988"/>
              <a:gd name="connsiteX3" fmla="*/ 838200 w 2766098"/>
              <a:gd name="connsiteY3" fmla="*/ 1031906 h 1063988"/>
              <a:gd name="connsiteX4" fmla="*/ 914400 w 2766098"/>
              <a:gd name="connsiteY4" fmla="*/ 993806 h 1063988"/>
              <a:gd name="connsiteX5" fmla="*/ 971550 w 2766098"/>
              <a:gd name="connsiteY5" fmla="*/ 955706 h 1063988"/>
              <a:gd name="connsiteX6" fmla="*/ 1000125 w 2766098"/>
              <a:gd name="connsiteY6" fmla="*/ 898556 h 1063988"/>
              <a:gd name="connsiteX7" fmla="*/ 1019175 w 2766098"/>
              <a:gd name="connsiteY7" fmla="*/ 869981 h 1063988"/>
              <a:gd name="connsiteX8" fmla="*/ 1038225 w 2766098"/>
              <a:gd name="connsiteY8" fmla="*/ 812831 h 1063988"/>
              <a:gd name="connsiteX9" fmla="*/ 1057275 w 2766098"/>
              <a:gd name="connsiteY9" fmla="*/ 774731 h 1063988"/>
              <a:gd name="connsiteX10" fmla="*/ 1066800 w 2766098"/>
              <a:gd name="connsiteY10" fmla="*/ 746156 h 1063988"/>
              <a:gd name="connsiteX11" fmla="*/ 1095375 w 2766098"/>
              <a:gd name="connsiteY11" fmla="*/ 717581 h 1063988"/>
              <a:gd name="connsiteX12" fmla="*/ 1114425 w 2766098"/>
              <a:gd name="connsiteY12" fmla="*/ 660431 h 1063988"/>
              <a:gd name="connsiteX13" fmla="*/ 1123950 w 2766098"/>
              <a:gd name="connsiteY13" fmla="*/ 631856 h 1063988"/>
              <a:gd name="connsiteX14" fmla="*/ 1152525 w 2766098"/>
              <a:gd name="connsiteY14" fmla="*/ 527081 h 1063988"/>
              <a:gd name="connsiteX15" fmla="*/ 1171575 w 2766098"/>
              <a:gd name="connsiteY15" fmla="*/ 469931 h 1063988"/>
              <a:gd name="connsiteX16" fmla="*/ 1190625 w 2766098"/>
              <a:gd name="connsiteY16" fmla="*/ 431831 h 1063988"/>
              <a:gd name="connsiteX17" fmla="*/ 1800225 w 2766098"/>
              <a:gd name="connsiteY17" fmla="*/ 203231 h 1063988"/>
              <a:gd name="connsiteX18" fmla="*/ 1857375 w 2766098"/>
              <a:gd name="connsiteY18" fmla="*/ 165131 h 1063988"/>
              <a:gd name="connsiteX19" fmla="*/ 1924050 w 2766098"/>
              <a:gd name="connsiteY19" fmla="*/ 117506 h 1063988"/>
              <a:gd name="connsiteX20" fmla="*/ 1952625 w 2766098"/>
              <a:gd name="connsiteY20" fmla="*/ 107981 h 1063988"/>
              <a:gd name="connsiteX21" fmla="*/ 1981200 w 2766098"/>
              <a:gd name="connsiteY21" fmla="*/ 69881 h 1063988"/>
              <a:gd name="connsiteX22" fmla="*/ 2049527 w 2766098"/>
              <a:gd name="connsiteY22" fmla="*/ 15647 h 1063988"/>
              <a:gd name="connsiteX23" fmla="*/ 2766098 w 2766098"/>
              <a:gd name="connsiteY23" fmla="*/ 34075 h 1063988"/>
              <a:gd name="connsiteX0" fmla="*/ 2722011 w 2766098"/>
              <a:gd name="connsiteY0" fmla="*/ 1052802 h 1052802"/>
              <a:gd name="connsiteX1" fmla="*/ 0 w 2766098"/>
              <a:gd name="connsiteY1" fmla="*/ 1050956 h 1052802"/>
              <a:gd name="connsiteX2" fmla="*/ 790575 w 2766098"/>
              <a:gd name="connsiteY2" fmla="*/ 1050956 h 1052802"/>
              <a:gd name="connsiteX3" fmla="*/ 838200 w 2766098"/>
              <a:gd name="connsiteY3" fmla="*/ 1031906 h 1052802"/>
              <a:gd name="connsiteX4" fmla="*/ 914400 w 2766098"/>
              <a:gd name="connsiteY4" fmla="*/ 993806 h 1052802"/>
              <a:gd name="connsiteX5" fmla="*/ 971550 w 2766098"/>
              <a:gd name="connsiteY5" fmla="*/ 955706 h 1052802"/>
              <a:gd name="connsiteX6" fmla="*/ 1000125 w 2766098"/>
              <a:gd name="connsiteY6" fmla="*/ 898556 h 1052802"/>
              <a:gd name="connsiteX7" fmla="*/ 1019175 w 2766098"/>
              <a:gd name="connsiteY7" fmla="*/ 869981 h 1052802"/>
              <a:gd name="connsiteX8" fmla="*/ 1038225 w 2766098"/>
              <a:gd name="connsiteY8" fmla="*/ 812831 h 1052802"/>
              <a:gd name="connsiteX9" fmla="*/ 1057275 w 2766098"/>
              <a:gd name="connsiteY9" fmla="*/ 774731 h 1052802"/>
              <a:gd name="connsiteX10" fmla="*/ 1066800 w 2766098"/>
              <a:gd name="connsiteY10" fmla="*/ 746156 h 1052802"/>
              <a:gd name="connsiteX11" fmla="*/ 1095375 w 2766098"/>
              <a:gd name="connsiteY11" fmla="*/ 717581 h 1052802"/>
              <a:gd name="connsiteX12" fmla="*/ 1114425 w 2766098"/>
              <a:gd name="connsiteY12" fmla="*/ 660431 h 1052802"/>
              <a:gd name="connsiteX13" fmla="*/ 1123950 w 2766098"/>
              <a:gd name="connsiteY13" fmla="*/ 631856 h 1052802"/>
              <a:gd name="connsiteX14" fmla="*/ 1152525 w 2766098"/>
              <a:gd name="connsiteY14" fmla="*/ 527081 h 1052802"/>
              <a:gd name="connsiteX15" fmla="*/ 1171575 w 2766098"/>
              <a:gd name="connsiteY15" fmla="*/ 469931 h 1052802"/>
              <a:gd name="connsiteX16" fmla="*/ 1190625 w 2766098"/>
              <a:gd name="connsiteY16" fmla="*/ 431831 h 1052802"/>
              <a:gd name="connsiteX17" fmla="*/ 1800225 w 2766098"/>
              <a:gd name="connsiteY17" fmla="*/ 203231 h 1052802"/>
              <a:gd name="connsiteX18" fmla="*/ 1857375 w 2766098"/>
              <a:gd name="connsiteY18" fmla="*/ 165131 h 1052802"/>
              <a:gd name="connsiteX19" fmla="*/ 1924050 w 2766098"/>
              <a:gd name="connsiteY19" fmla="*/ 117506 h 1052802"/>
              <a:gd name="connsiteX20" fmla="*/ 1952625 w 2766098"/>
              <a:gd name="connsiteY20" fmla="*/ 107981 h 1052802"/>
              <a:gd name="connsiteX21" fmla="*/ 1981200 w 2766098"/>
              <a:gd name="connsiteY21" fmla="*/ 69881 h 1052802"/>
              <a:gd name="connsiteX22" fmla="*/ 2049527 w 2766098"/>
              <a:gd name="connsiteY22" fmla="*/ 15647 h 1052802"/>
              <a:gd name="connsiteX23" fmla="*/ 2766098 w 2766098"/>
              <a:gd name="connsiteY23" fmla="*/ 34075 h 1052802"/>
              <a:gd name="connsiteX0" fmla="*/ 2722011 w 3096751"/>
              <a:gd name="connsiteY0" fmla="*/ 1503343 h 1503343"/>
              <a:gd name="connsiteX1" fmla="*/ 0 w 3096751"/>
              <a:gd name="connsiteY1" fmla="*/ 1501497 h 1503343"/>
              <a:gd name="connsiteX2" fmla="*/ 790575 w 3096751"/>
              <a:gd name="connsiteY2" fmla="*/ 1501497 h 1503343"/>
              <a:gd name="connsiteX3" fmla="*/ 838200 w 3096751"/>
              <a:gd name="connsiteY3" fmla="*/ 1482447 h 1503343"/>
              <a:gd name="connsiteX4" fmla="*/ 914400 w 3096751"/>
              <a:gd name="connsiteY4" fmla="*/ 1444347 h 1503343"/>
              <a:gd name="connsiteX5" fmla="*/ 971550 w 3096751"/>
              <a:gd name="connsiteY5" fmla="*/ 1406247 h 1503343"/>
              <a:gd name="connsiteX6" fmla="*/ 1000125 w 3096751"/>
              <a:gd name="connsiteY6" fmla="*/ 1349097 h 1503343"/>
              <a:gd name="connsiteX7" fmla="*/ 1019175 w 3096751"/>
              <a:gd name="connsiteY7" fmla="*/ 1320522 h 1503343"/>
              <a:gd name="connsiteX8" fmla="*/ 1038225 w 3096751"/>
              <a:gd name="connsiteY8" fmla="*/ 1263372 h 1503343"/>
              <a:gd name="connsiteX9" fmla="*/ 1057275 w 3096751"/>
              <a:gd name="connsiteY9" fmla="*/ 1225272 h 1503343"/>
              <a:gd name="connsiteX10" fmla="*/ 1066800 w 3096751"/>
              <a:gd name="connsiteY10" fmla="*/ 1196697 h 1503343"/>
              <a:gd name="connsiteX11" fmla="*/ 1095375 w 3096751"/>
              <a:gd name="connsiteY11" fmla="*/ 1168122 h 1503343"/>
              <a:gd name="connsiteX12" fmla="*/ 1114425 w 3096751"/>
              <a:gd name="connsiteY12" fmla="*/ 1110972 h 1503343"/>
              <a:gd name="connsiteX13" fmla="*/ 1123950 w 3096751"/>
              <a:gd name="connsiteY13" fmla="*/ 1082397 h 1503343"/>
              <a:gd name="connsiteX14" fmla="*/ 1152525 w 3096751"/>
              <a:gd name="connsiteY14" fmla="*/ 977622 h 1503343"/>
              <a:gd name="connsiteX15" fmla="*/ 1171575 w 3096751"/>
              <a:gd name="connsiteY15" fmla="*/ 920472 h 1503343"/>
              <a:gd name="connsiteX16" fmla="*/ 1190625 w 3096751"/>
              <a:gd name="connsiteY16" fmla="*/ 882372 h 1503343"/>
              <a:gd name="connsiteX17" fmla="*/ 1800225 w 3096751"/>
              <a:gd name="connsiteY17" fmla="*/ 653772 h 1503343"/>
              <a:gd name="connsiteX18" fmla="*/ 1857375 w 3096751"/>
              <a:gd name="connsiteY18" fmla="*/ 615672 h 1503343"/>
              <a:gd name="connsiteX19" fmla="*/ 1924050 w 3096751"/>
              <a:gd name="connsiteY19" fmla="*/ 568047 h 1503343"/>
              <a:gd name="connsiteX20" fmla="*/ 1952625 w 3096751"/>
              <a:gd name="connsiteY20" fmla="*/ 558522 h 1503343"/>
              <a:gd name="connsiteX21" fmla="*/ 1981200 w 3096751"/>
              <a:gd name="connsiteY21" fmla="*/ 520422 h 1503343"/>
              <a:gd name="connsiteX22" fmla="*/ 2049527 w 3096751"/>
              <a:gd name="connsiteY22" fmla="*/ 466188 h 1503343"/>
              <a:gd name="connsiteX23" fmla="*/ 3096751 w 3096751"/>
              <a:gd name="connsiteY23" fmla="*/ 4381 h 1503343"/>
              <a:gd name="connsiteX0" fmla="*/ 2722011 w 2722011"/>
              <a:gd name="connsiteY0" fmla="*/ 1080303 h 1080303"/>
              <a:gd name="connsiteX1" fmla="*/ 0 w 2722011"/>
              <a:gd name="connsiteY1" fmla="*/ 1078457 h 1080303"/>
              <a:gd name="connsiteX2" fmla="*/ 790575 w 2722011"/>
              <a:gd name="connsiteY2" fmla="*/ 1078457 h 1080303"/>
              <a:gd name="connsiteX3" fmla="*/ 838200 w 2722011"/>
              <a:gd name="connsiteY3" fmla="*/ 1059407 h 1080303"/>
              <a:gd name="connsiteX4" fmla="*/ 914400 w 2722011"/>
              <a:gd name="connsiteY4" fmla="*/ 1021307 h 1080303"/>
              <a:gd name="connsiteX5" fmla="*/ 971550 w 2722011"/>
              <a:gd name="connsiteY5" fmla="*/ 983207 h 1080303"/>
              <a:gd name="connsiteX6" fmla="*/ 1000125 w 2722011"/>
              <a:gd name="connsiteY6" fmla="*/ 926057 h 1080303"/>
              <a:gd name="connsiteX7" fmla="*/ 1019175 w 2722011"/>
              <a:gd name="connsiteY7" fmla="*/ 897482 h 1080303"/>
              <a:gd name="connsiteX8" fmla="*/ 1038225 w 2722011"/>
              <a:gd name="connsiteY8" fmla="*/ 840332 h 1080303"/>
              <a:gd name="connsiteX9" fmla="*/ 1057275 w 2722011"/>
              <a:gd name="connsiteY9" fmla="*/ 802232 h 1080303"/>
              <a:gd name="connsiteX10" fmla="*/ 1066800 w 2722011"/>
              <a:gd name="connsiteY10" fmla="*/ 773657 h 1080303"/>
              <a:gd name="connsiteX11" fmla="*/ 1095375 w 2722011"/>
              <a:gd name="connsiteY11" fmla="*/ 745082 h 1080303"/>
              <a:gd name="connsiteX12" fmla="*/ 1114425 w 2722011"/>
              <a:gd name="connsiteY12" fmla="*/ 687932 h 1080303"/>
              <a:gd name="connsiteX13" fmla="*/ 1123950 w 2722011"/>
              <a:gd name="connsiteY13" fmla="*/ 659357 h 1080303"/>
              <a:gd name="connsiteX14" fmla="*/ 1152525 w 2722011"/>
              <a:gd name="connsiteY14" fmla="*/ 554582 h 1080303"/>
              <a:gd name="connsiteX15" fmla="*/ 1171575 w 2722011"/>
              <a:gd name="connsiteY15" fmla="*/ 497432 h 1080303"/>
              <a:gd name="connsiteX16" fmla="*/ 1190625 w 2722011"/>
              <a:gd name="connsiteY16" fmla="*/ 459332 h 1080303"/>
              <a:gd name="connsiteX17" fmla="*/ 1800225 w 2722011"/>
              <a:gd name="connsiteY17" fmla="*/ 230732 h 1080303"/>
              <a:gd name="connsiteX18" fmla="*/ 1857375 w 2722011"/>
              <a:gd name="connsiteY18" fmla="*/ 192632 h 1080303"/>
              <a:gd name="connsiteX19" fmla="*/ 1924050 w 2722011"/>
              <a:gd name="connsiteY19" fmla="*/ 145007 h 1080303"/>
              <a:gd name="connsiteX20" fmla="*/ 1952625 w 2722011"/>
              <a:gd name="connsiteY20" fmla="*/ 135482 h 1080303"/>
              <a:gd name="connsiteX21" fmla="*/ 1981200 w 2722011"/>
              <a:gd name="connsiteY21" fmla="*/ 97382 h 1080303"/>
              <a:gd name="connsiteX22" fmla="*/ 2049527 w 2722011"/>
              <a:gd name="connsiteY22" fmla="*/ 43148 h 1080303"/>
              <a:gd name="connsiteX23" fmla="*/ 2695243 w 2722011"/>
              <a:gd name="connsiteY23" fmla="*/ 22212 h 1080303"/>
              <a:gd name="connsiteX0" fmla="*/ 2722011 w 2722011"/>
              <a:gd name="connsiteY0" fmla="*/ 1052802 h 1052802"/>
              <a:gd name="connsiteX1" fmla="*/ 0 w 2722011"/>
              <a:gd name="connsiteY1" fmla="*/ 1050956 h 1052802"/>
              <a:gd name="connsiteX2" fmla="*/ 790575 w 2722011"/>
              <a:gd name="connsiteY2" fmla="*/ 1050956 h 1052802"/>
              <a:gd name="connsiteX3" fmla="*/ 838200 w 2722011"/>
              <a:gd name="connsiteY3" fmla="*/ 1031906 h 1052802"/>
              <a:gd name="connsiteX4" fmla="*/ 914400 w 2722011"/>
              <a:gd name="connsiteY4" fmla="*/ 993806 h 1052802"/>
              <a:gd name="connsiteX5" fmla="*/ 971550 w 2722011"/>
              <a:gd name="connsiteY5" fmla="*/ 955706 h 1052802"/>
              <a:gd name="connsiteX6" fmla="*/ 1000125 w 2722011"/>
              <a:gd name="connsiteY6" fmla="*/ 898556 h 1052802"/>
              <a:gd name="connsiteX7" fmla="*/ 1019175 w 2722011"/>
              <a:gd name="connsiteY7" fmla="*/ 869981 h 1052802"/>
              <a:gd name="connsiteX8" fmla="*/ 1038225 w 2722011"/>
              <a:gd name="connsiteY8" fmla="*/ 812831 h 1052802"/>
              <a:gd name="connsiteX9" fmla="*/ 1057275 w 2722011"/>
              <a:gd name="connsiteY9" fmla="*/ 774731 h 1052802"/>
              <a:gd name="connsiteX10" fmla="*/ 1066800 w 2722011"/>
              <a:gd name="connsiteY10" fmla="*/ 746156 h 1052802"/>
              <a:gd name="connsiteX11" fmla="*/ 1095375 w 2722011"/>
              <a:gd name="connsiteY11" fmla="*/ 717581 h 1052802"/>
              <a:gd name="connsiteX12" fmla="*/ 1114425 w 2722011"/>
              <a:gd name="connsiteY12" fmla="*/ 660431 h 1052802"/>
              <a:gd name="connsiteX13" fmla="*/ 1123950 w 2722011"/>
              <a:gd name="connsiteY13" fmla="*/ 631856 h 1052802"/>
              <a:gd name="connsiteX14" fmla="*/ 1152525 w 2722011"/>
              <a:gd name="connsiteY14" fmla="*/ 527081 h 1052802"/>
              <a:gd name="connsiteX15" fmla="*/ 1171575 w 2722011"/>
              <a:gd name="connsiteY15" fmla="*/ 469931 h 1052802"/>
              <a:gd name="connsiteX16" fmla="*/ 1190625 w 2722011"/>
              <a:gd name="connsiteY16" fmla="*/ 431831 h 1052802"/>
              <a:gd name="connsiteX17" fmla="*/ 1800225 w 2722011"/>
              <a:gd name="connsiteY17" fmla="*/ 203231 h 1052802"/>
              <a:gd name="connsiteX18" fmla="*/ 1857375 w 2722011"/>
              <a:gd name="connsiteY18" fmla="*/ 165131 h 1052802"/>
              <a:gd name="connsiteX19" fmla="*/ 1924050 w 2722011"/>
              <a:gd name="connsiteY19" fmla="*/ 117506 h 1052802"/>
              <a:gd name="connsiteX20" fmla="*/ 1952625 w 2722011"/>
              <a:gd name="connsiteY20" fmla="*/ 107981 h 1052802"/>
              <a:gd name="connsiteX21" fmla="*/ 1981200 w 2722011"/>
              <a:gd name="connsiteY21" fmla="*/ 69881 h 1052802"/>
              <a:gd name="connsiteX22" fmla="*/ 2049527 w 2722011"/>
              <a:gd name="connsiteY22" fmla="*/ 15647 h 1052802"/>
              <a:gd name="connsiteX23" fmla="*/ 2703116 w 2722011"/>
              <a:gd name="connsiteY23" fmla="*/ 34075 h 1052802"/>
              <a:gd name="connsiteX0" fmla="*/ 2722011 w 2722011"/>
              <a:gd name="connsiteY0" fmla="*/ 1037155 h 1037155"/>
              <a:gd name="connsiteX1" fmla="*/ 0 w 2722011"/>
              <a:gd name="connsiteY1" fmla="*/ 1035309 h 1037155"/>
              <a:gd name="connsiteX2" fmla="*/ 790575 w 2722011"/>
              <a:gd name="connsiteY2" fmla="*/ 1035309 h 1037155"/>
              <a:gd name="connsiteX3" fmla="*/ 838200 w 2722011"/>
              <a:gd name="connsiteY3" fmla="*/ 1016259 h 1037155"/>
              <a:gd name="connsiteX4" fmla="*/ 914400 w 2722011"/>
              <a:gd name="connsiteY4" fmla="*/ 978159 h 1037155"/>
              <a:gd name="connsiteX5" fmla="*/ 971550 w 2722011"/>
              <a:gd name="connsiteY5" fmla="*/ 940059 h 1037155"/>
              <a:gd name="connsiteX6" fmla="*/ 1000125 w 2722011"/>
              <a:gd name="connsiteY6" fmla="*/ 882909 h 1037155"/>
              <a:gd name="connsiteX7" fmla="*/ 1019175 w 2722011"/>
              <a:gd name="connsiteY7" fmla="*/ 854334 h 1037155"/>
              <a:gd name="connsiteX8" fmla="*/ 1038225 w 2722011"/>
              <a:gd name="connsiteY8" fmla="*/ 797184 h 1037155"/>
              <a:gd name="connsiteX9" fmla="*/ 1057275 w 2722011"/>
              <a:gd name="connsiteY9" fmla="*/ 759084 h 1037155"/>
              <a:gd name="connsiteX10" fmla="*/ 1066800 w 2722011"/>
              <a:gd name="connsiteY10" fmla="*/ 730509 h 1037155"/>
              <a:gd name="connsiteX11" fmla="*/ 1095375 w 2722011"/>
              <a:gd name="connsiteY11" fmla="*/ 701934 h 1037155"/>
              <a:gd name="connsiteX12" fmla="*/ 1114425 w 2722011"/>
              <a:gd name="connsiteY12" fmla="*/ 644784 h 1037155"/>
              <a:gd name="connsiteX13" fmla="*/ 1123950 w 2722011"/>
              <a:gd name="connsiteY13" fmla="*/ 616209 h 1037155"/>
              <a:gd name="connsiteX14" fmla="*/ 1152525 w 2722011"/>
              <a:gd name="connsiteY14" fmla="*/ 511434 h 1037155"/>
              <a:gd name="connsiteX15" fmla="*/ 1171575 w 2722011"/>
              <a:gd name="connsiteY15" fmla="*/ 454284 h 1037155"/>
              <a:gd name="connsiteX16" fmla="*/ 1190625 w 2722011"/>
              <a:gd name="connsiteY16" fmla="*/ 416184 h 1037155"/>
              <a:gd name="connsiteX17" fmla="*/ 1800225 w 2722011"/>
              <a:gd name="connsiteY17" fmla="*/ 187584 h 1037155"/>
              <a:gd name="connsiteX18" fmla="*/ 1857375 w 2722011"/>
              <a:gd name="connsiteY18" fmla="*/ 149484 h 1037155"/>
              <a:gd name="connsiteX19" fmla="*/ 1924050 w 2722011"/>
              <a:gd name="connsiteY19" fmla="*/ 101859 h 1037155"/>
              <a:gd name="connsiteX20" fmla="*/ 1952625 w 2722011"/>
              <a:gd name="connsiteY20" fmla="*/ 92334 h 1037155"/>
              <a:gd name="connsiteX21" fmla="*/ 1981200 w 2722011"/>
              <a:gd name="connsiteY21" fmla="*/ 54234 h 1037155"/>
              <a:gd name="connsiteX22" fmla="*/ 2049527 w 2722011"/>
              <a:gd name="connsiteY22" fmla="*/ 0 h 1037155"/>
              <a:gd name="connsiteX23" fmla="*/ 2703116 w 2722011"/>
              <a:gd name="connsiteY23" fmla="*/ 18428 h 1037155"/>
              <a:gd name="connsiteX0" fmla="*/ 2722011 w 2722011"/>
              <a:gd name="connsiteY0" fmla="*/ 1042345 h 1042345"/>
              <a:gd name="connsiteX1" fmla="*/ 0 w 2722011"/>
              <a:gd name="connsiteY1" fmla="*/ 1040499 h 1042345"/>
              <a:gd name="connsiteX2" fmla="*/ 790575 w 2722011"/>
              <a:gd name="connsiteY2" fmla="*/ 1040499 h 1042345"/>
              <a:gd name="connsiteX3" fmla="*/ 838200 w 2722011"/>
              <a:gd name="connsiteY3" fmla="*/ 1021449 h 1042345"/>
              <a:gd name="connsiteX4" fmla="*/ 914400 w 2722011"/>
              <a:gd name="connsiteY4" fmla="*/ 983349 h 1042345"/>
              <a:gd name="connsiteX5" fmla="*/ 971550 w 2722011"/>
              <a:gd name="connsiteY5" fmla="*/ 945249 h 1042345"/>
              <a:gd name="connsiteX6" fmla="*/ 1000125 w 2722011"/>
              <a:gd name="connsiteY6" fmla="*/ 888099 h 1042345"/>
              <a:gd name="connsiteX7" fmla="*/ 1019175 w 2722011"/>
              <a:gd name="connsiteY7" fmla="*/ 859524 h 1042345"/>
              <a:gd name="connsiteX8" fmla="*/ 1038225 w 2722011"/>
              <a:gd name="connsiteY8" fmla="*/ 802374 h 1042345"/>
              <a:gd name="connsiteX9" fmla="*/ 1057275 w 2722011"/>
              <a:gd name="connsiteY9" fmla="*/ 764274 h 1042345"/>
              <a:gd name="connsiteX10" fmla="*/ 1066800 w 2722011"/>
              <a:gd name="connsiteY10" fmla="*/ 735699 h 1042345"/>
              <a:gd name="connsiteX11" fmla="*/ 1095375 w 2722011"/>
              <a:gd name="connsiteY11" fmla="*/ 707124 h 1042345"/>
              <a:gd name="connsiteX12" fmla="*/ 1114425 w 2722011"/>
              <a:gd name="connsiteY12" fmla="*/ 649974 h 1042345"/>
              <a:gd name="connsiteX13" fmla="*/ 1123950 w 2722011"/>
              <a:gd name="connsiteY13" fmla="*/ 621399 h 1042345"/>
              <a:gd name="connsiteX14" fmla="*/ 1152525 w 2722011"/>
              <a:gd name="connsiteY14" fmla="*/ 516624 h 1042345"/>
              <a:gd name="connsiteX15" fmla="*/ 1171575 w 2722011"/>
              <a:gd name="connsiteY15" fmla="*/ 459474 h 1042345"/>
              <a:gd name="connsiteX16" fmla="*/ 1190625 w 2722011"/>
              <a:gd name="connsiteY16" fmla="*/ 421374 h 1042345"/>
              <a:gd name="connsiteX17" fmla="*/ 1800225 w 2722011"/>
              <a:gd name="connsiteY17" fmla="*/ 192774 h 1042345"/>
              <a:gd name="connsiteX18" fmla="*/ 1857375 w 2722011"/>
              <a:gd name="connsiteY18" fmla="*/ 154674 h 1042345"/>
              <a:gd name="connsiteX19" fmla="*/ 1924050 w 2722011"/>
              <a:gd name="connsiteY19" fmla="*/ 107049 h 1042345"/>
              <a:gd name="connsiteX20" fmla="*/ 1952625 w 2722011"/>
              <a:gd name="connsiteY20" fmla="*/ 97524 h 1042345"/>
              <a:gd name="connsiteX21" fmla="*/ 1981200 w 2722011"/>
              <a:gd name="connsiteY21" fmla="*/ 59424 h 1042345"/>
              <a:gd name="connsiteX22" fmla="*/ 2049527 w 2722011"/>
              <a:gd name="connsiteY22" fmla="*/ 5190 h 1042345"/>
              <a:gd name="connsiteX23" fmla="*/ 2710988 w 2722011"/>
              <a:gd name="connsiteY23" fmla="*/ 0 h 1042345"/>
              <a:gd name="connsiteX0" fmla="*/ 2722011 w 2722011"/>
              <a:gd name="connsiteY0" fmla="*/ 1042345 h 1042345"/>
              <a:gd name="connsiteX1" fmla="*/ 0 w 2722011"/>
              <a:gd name="connsiteY1" fmla="*/ 1040499 h 1042345"/>
              <a:gd name="connsiteX2" fmla="*/ 790575 w 2722011"/>
              <a:gd name="connsiteY2" fmla="*/ 1040499 h 1042345"/>
              <a:gd name="connsiteX3" fmla="*/ 838200 w 2722011"/>
              <a:gd name="connsiteY3" fmla="*/ 1021449 h 1042345"/>
              <a:gd name="connsiteX4" fmla="*/ 914400 w 2722011"/>
              <a:gd name="connsiteY4" fmla="*/ 983349 h 1042345"/>
              <a:gd name="connsiteX5" fmla="*/ 971550 w 2722011"/>
              <a:gd name="connsiteY5" fmla="*/ 945249 h 1042345"/>
              <a:gd name="connsiteX6" fmla="*/ 1000125 w 2722011"/>
              <a:gd name="connsiteY6" fmla="*/ 888099 h 1042345"/>
              <a:gd name="connsiteX7" fmla="*/ 1019175 w 2722011"/>
              <a:gd name="connsiteY7" fmla="*/ 859524 h 1042345"/>
              <a:gd name="connsiteX8" fmla="*/ 1038225 w 2722011"/>
              <a:gd name="connsiteY8" fmla="*/ 802374 h 1042345"/>
              <a:gd name="connsiteX9" fmla="*/ 1057275 w 2722011"/>
              <a:gd name="connsiteY9" fmla="*/ 764274 h 1042345"/>
              <a:gd name="connsiteX10" fmla="*/ 1066800 w 2722011"/>
              <a:gd name="connsiteY10" fmla="*/ 735699 h 1042345"/>
              <a:gd name="connsiteX11" fmla="*/ 1095375 w 2722011"/>
              <a:gd name="connsiteY11" fmla="*/ 707124 h 1042345"/>
              <a:gd name="connsiteX12" fmla="*/ 1114425 w 2722011"/>
              <a:gd name="connsiteY12" fmla="*/ 649974 h 1042345"/>
              <a:gd name="connsiteX13" fmla="*/ 1123950 w 2722011"/>
              <a:gd name="connsiteY13" fmla="*/ 621399 h 1042345"/>
              <a:gd name="connsiteX14" fmla="*/ 1152525 w 2722011"/>
              <a:gd name="connsiteY14" fmla="*/ 516624 h 1042345"/>
              <a:gd name="connsiteX15" fmla="*/ 1171575 w 2722011"/>
              <a:gd name="connsiteY15" fmla="*/ 459474 h 1042345"/>
              <a:gd name="connsiteX16" fmla="*/ 1190625 w 2722011"/>
              <a:gd name="connsiteY16" fmla="*/ 421374 h 1042345"/>
              <a:gd name="connsiteX17" fmla="*/ 1800225 w 2722011"/>
              <a:gd name="connsiteY17" fmla="*/ 192774 h 1042345"/>
              <a:gd name="connsiteX18" fmla="*/ 1857375 w 2722011"/>
              <a:gd name="connsiteY18" fmla="*/ 154674 h 1042345"/>
              <a:gd name="connsiteX19" fmla="*/ 1924050 w 2722011"/>
              <a:gd name="connsiteY19" fmla="*/ 107049 h 1042345"/>
              <a:gd name="connsiteX20" fmla="*/ 1952625 w 2722011"/>
              <a:gd name="connsiteY20" fmla="*/ 97524 h 1042345"/>
              <a:gd name="connsiteX21" fmla="*/ 1981200 w 2722011"/>
              <a:gd name="connsiteY21" fmla="*/ 59424 h 1042345"/>
              <a:gd name="connsiteX22" fmla="*/ 2049527 w 2722011"/>
              <a:gd name="connsiteY22" fmla="*/ 5190 h 1042345"/>
              <a:gd name="connsiteX23" fmla="*/ 2710988 w 2722011"/>
              <a:gd name="connsiteY23" fmla="*/ 0 h 1042345"/>
              <a:gd name="connsiteX24" fmla="*/ 2722011 w 2722011"/>
              <a:gd name="connsiteY24" fmla="*/ 1042345 h 104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22011" h="1042345">
                <a:moveTo>
                  <a:pt x="2722011" y="1042345"/>
                </a:moveTo>
                <a:lnTo>
                  <a:pt x="0" y="1040499"/>
                </a:lnTo>
                <a:lnTo>
                  <a:pt x="790575" y="1040499"/>
                </a:lnTo>
                <a:lnTo>
                  <a:pt x="838200" y="1021449"/>
                </a:lnTo>
                <a:cubicBezTo>
                  <a:pt x="863600" y="1008749"/>
                  <a:pt x="888547" y="995100"/>
                  <a:pt x="914400" y="983349"/>
                </a:cubicBezTo>
                <a:cubicBezTo>
                  <a:pt x="955344" y="964738"/>
                  <a:pt x="936425" y="987399"/>
                  <a:pt x="971550" y="945249"/>
                </a:cubicBezTo>
                <a:cubicBezTo>
                  <a:pt x="1005672" y="904303"/>
                  <a:pt x="978646" y="931057"/>
                  <a:pt x="1000125" y="888099"/>
                </a:cubicBezTo>
                <a:cubicBezTo>
                  <a:pt x="1005245" y="877860"/>
                  <a:pt x="1014526" y="869985"/>
                  <a:pt x="1019175" y="859524"/>
                </a:cubicBezTo>
                <a:cubicBezTo>
                  <a:pt x="1027330" y="841174"/>
                  <a:pt x="1029245" y="820335"/>
                  <a:pt x="1038225" y="802374"/>
                </a:cubicBezTo>
                <a:cubicBezTo>
                  <a:pt x="1044575" y="789674"/>
                  <a:pt x="1051682" y="777325"/>
                  <a:pt x="1057275" y="764274"/>
                </a:cubicBezTo>
                <a:cubicBezTo>
                  <a:pt x="1061230" y="755046"/>
                  <a:pt x="1061231" y="744053"/>
                  <a:pt x="1066800" y="735699"/>
                </a:cubicBezTo>
                <a:cubicBezTo>
                  <a:pt x="1074272" y="724491"/>
                  <a:pt x="1085850" y="716649"/>
                  <a:pt x="1095375" y="707124"/>
                </a:cubicBezTo>
                <a:lnTo>
                  <a:pt x="1114425" y="649974"/>
                </a:lnTo>
                <a:cubicBezTo>
                  <a:pt x="1117600" y="640449"/>
                  <a:pt x="1121981" y="631244"/>
                  <a:pt x="1123950" y="621399"/>
                </a:cubicBezTo>
                <a:cubicBezTo>
                  <a:pt x="1137413" y="554083"/>
                  <a:pt x="1128355" y="589133"/>
                  <a:pt x="1152525" y="516624"/>
                </a:cubicBezTo>
                <a:lnTo>
                  <a:pt x="1171575" y="459474"/>
                </a:lnTo>
                <a:cubicBezTo>
                  <a:pt x="1182520" y="426639"/>
                  <a:pt x="1174000" y="437999"/>
                  <a:pt x="1190625" y="421374"/>
                </a:cubicBezTo>
                <a:lnTo>
                  <a:pt x="1800225" y="192774"/>
                </a:lnTo>
                <a:lnTo>
                  <a:pt x="1857375" y="154674"/>
                </a:lnTo>
                <a:cubicBezTo>
                  <a:pt x="1879600" y="138799"/>
                  <a:pt x="1900630" y="121101"/>
                  <a:pt x="1924050" y="107049"/>
                </a:cubicBezTo>
                <a:cubicBezTo>
                  <a:pt x="1932659" y="101883"/>
                  <a:pt x="1944912" y="103952"/>
                  <a:pt x="1952625" y="97524"/>
                </a:cubicBezTo>
                <a:cubicBezTo>
                  <a:pt x="1964821" y="87361"/>
                  <a:pt x="1965050" y="74813"/>
                  <a:pt x="1981200" y="59424"/>
                </a:cubicBezTo>
                <a:cubicBezTo>
                  <a:pt x="1997350" y="44035"/>
                  <a:pt x="2038900" y="6696"/>
                  <a:pt x="2049527" y="5190"/>
                </a:cubicBezTo>
                <a:lnTo>
                  <a:pt x="2710988" y="0"/>
                </a:lnTo>
                <a:lnTo>
                  <a:pt x="2722011" y="1042345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07406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1996485" y="3068229"/>
            <a:ext cx="3301507" cy="2484261"/>
          </a:xfrm>
          <a:custGeom>
            <a:avLst/>
            <a:gdLst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95575 w 3476625"/>
              <a:gd name="connsiteY37" fmla="*/ 542925 h 2447925"/>
              <a:gd name="connsiteX38" fmla="*/ 2743200 w 3476625"/>
              <a:gd name="connsiteY38" fmla="*/ 457200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43200 w 3476625"/>
              <a:gd name="connsiteY38" fmla="*/ 457200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09875 w 3476625"/>
              <a:gd name="connsiteY39" fmla="*/ 371475 h 2447925"/>
              <a:gd name="connsiteX40" fmla="*/ 2771775 w 3476625"/>
              <a:gd name="connsiteY40" fmla="*/ 285750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771775 w 3476625"/>
              <a:gd name="connsiteY40" fmla="*/ 285750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756030 w 3476625"/>
              <a:gd name="connsiteY40" fmla="*/ 277877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921357 w 3476625"/>
              <a:gd name="connsiteY40" fmla="*/ 30149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811139 w 3476625"/>
              <a:gd name="connsiteY40" fmla="*/ 262132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847975 w 3476625"/>
              <a:gd name="connsiteY40" fmla="*/ 180975 h 2447925"/>
              <a:gd name="connsiteX41" fmla="*/ 2867025 w 3476625"/>
              <a:gd name="connsiteY41" fmla="*/ 152400 h 2447925"/>
              <a:gd name="connsiteX42" fmla="*/ 2876550 w 3476625"/>
              <a:gd name="connsiteY42" fmla="*/ 123825 h 2447925"/>
              <a:gd name="connsiteX43" fmla="*/ 2895600 w 3476625"/>
              <a:gd name="connsiteY43" fmla="*/ 95250 h 2447925"/>
              <a:gd name="connsiteX44" fmla="*/ 2905125 w 3476625"/>
              <a:gd name="connsiteY44" fmla="*/ 66675 h 2447925"/>
              <a:gd name="connsiteX45" fmla="*/ 2924175 w 3476625"/>
              <a:gd name="connsiteY45" fmla="*/ 38100 h 2447925"/>
              <a:gd name="connsiteX46" fmla="*/ 2933700 w 3476625"/>
              <a:gd name="connsiteY46" fmla="*/ 0 h 2447925"/>
              <a:gd name="connsiteX47" fmla="*/ 3476625 w 3476625"/>
              <a:gd name="connsiteY47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47975 w 3476625"/>
              <a:gd name="connsiteY39" fmla="*/ 180975 h 2447925"/>
              <a:gd name="connsiteX40" fmla="*/ 2867025 w 3476625"/>
              <a:gd name="connsiteY40" fmla="*/ 152400 h 2447925"/>
              <a:gd name="connsiteX41" fmla="*/ 2876550 w 3476625"/>
              <a:gd name="connsiteY41" fmla="*/ 123825 h 2447925"/>
              <a:gd name="connsiteX42" fmla="*/ 2895600 w 3476625"/>
              <a:gd name="connsiteY42" fmla="*/ 95250 h 2447925"/>
              <a:gd name="connsiteX43" fmla="*/ 2905125 w 3476625"/>
              <a:gd name="connsiteY43" fmla="*/ 66675 h 2447925"/>
              <a:gd name="connsiteX44" fmla="*/ 2924175 w 3476625"/>
              <a:gd name="connsiteY44" fmla="*/ 38100 h 2447925"/>
              <a:gd name="connsiteX45" fmla="*/ 2933700 w 3476625"/>
              <a:gd name="connsiteY45" fmla="*/ 0 h 2447925"/>
              <a:gd name="connsiteX46" fmla="*/ 3476625 w 3476625"/>
              <a:gd name="connsiteY46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73038 w 3476625"/>
              <a:gd name="connsiteY38" fmla="*/ 308493 h 2447925"/>
              <a:gd name="connsiteX39" fmla="*/ 2847975 w 3476625"/>
              <a:gd name="connsiteY39" fmla="*/ 180975 h 2447925"/>
              <a:gd name="connsiteX40" fmla="*/ 2867025 w 3476625"/>
              <a:gd name="connsiteY40" fmla="*/ 152400 h 2447925"/>
              <a:gd name="connsiteX41" fmla="*/ 2876550 w 3476625"/>
              <a:gd name="connsiteY41" fmla="*/ 123825 h 2447925"/>
              <a:gd name="connsiteX42" fmla="*/ 2895600 w 3476625"/>
              <a:gd name="connsiteY42" fmla="*/ 95250 h 2447925"/>
              <a:gd name="connsiteX43" fmla="*/ 2905125 w 3476625"/>
              <a:gd name="connsiteY43" fmla="*/ 66675 h 2447925"/>
              <a:gd name="connsiteX44" fmla="*/ 2924175 w 3476625"/>
              <a:gd name="connsiteY44" fmla="*/ 38100 h 2447925"/>
              <a:gd name="connsiteX45" fmla="*/ 2933700 w 3476625"/>
              <a:gd name="connsiteY45" fmla="*/ 0 h 2447925"/>
              <a:gd name="connsiteX46" fmla="*/ 3476625 w 3476625"/>
              <a:gd name="connsiteY46" fmla="*/ 0 h 2447925"/>
              <a:gd name="connsiteX0" fmla="*/ 0 w 3476625"/>
              <a:gd name="connsiteY0" fmla="*/ 2634268 h 2634268"/>
              <a:gd name="connsiteX1" fmla="*/ 790575 w 3476625"/>
              <a:gd name="connsiteY1" fmla="*/ 2634268 h 2634268"/>
              <a:gd name="connsiteX2" fmla="*/ 838200 w 3476625"/>
              <a:gd name="connsiteY2" fmla="*/ 2615218 h 2634268"/>
              <a:gd name="connsiteX3" fmla="*/ 914400 w 3476625"/>
              <a:gd name="connsiteY3" fmla="*/ 2577118 h 2634268"/>
              <a:gd name="connsiteX4" fmla="*/ 971550 w 3476625"/>
              <a:gd name="connsiteY4" fmla="*/ 2539018 h 2634268"/>
              <a:gd name="connsiteX5" fmla="*/ 1000125 w 3476625"/>
              <a:gd name="connsiteY5" fmla="*/ 2481868 h 2634268"/>
              <a:gd name="connsiteX6" fmla="*/ 1019175 w 3476625"/>
              <a:gd name="connsiteY6" fmla="*/ 2453293 h 2634268"/>
              <a:gd name="connsiteX7" fmla="*/ 1038225 w 3476625"/>
              <a:gd name="connsiteY7" fmla="*/ 2396143 h 2634268"/>
              <a:gd name="connsiteX8" fmla="*/ 1057275 w 3476625"/>
              <a:gd name="connsiteY8" fmla="*/ 2358043 h 2634268"/>
              <a:gd name="connsiteX9" fmla="*/ 1066800 w 3476625"/>
              <a:gd name="connsiteY9" fmla="*/ 2329468 h 2634268"/>
              <a:gd name="connsiteX10" fmla="*/ 1095375 w 3476625"/>
              <a:gd name="connsiteY10" fmla="*/ 2300893 h 2634268"/>
              <a:gd name="connsiteX11" fmla="*/ 1114425 w 3476625"/>
              <a:gd name="connsiteY11" fmla="*/ 2243743 h 2634268"/>
              <a:gd name="connsiteX12" fmla="*/ 1123950 w 3476625"/>
              <a:gd name="connsiteY12" fmla="*/ 2215168 h 2634268"/>
              <a:gd name="connsiteX13" fmla="*/ 1152525 w 3476625"/>
              <a:gd name="connsiteY13" fmla="*/ 2110393 h 2634268"/>
              <a:gd name="connsiteX14" fmla="*/ 1171575 w 3476625"/>
              <a:gd name="connsiteY14" fmla="*/ 2053243 h 2634268"/>
              <a:gd name="connsiteX15" fmla="*/ 1190625 w 3476625"/>
              <a:gd name="connsiteY15" fmla="*/ 2015143 h 2634268"/>
              <a:gd name="connsiteX16" fmla="*/ 1800225 w 3476625"/>
              <a:gd name="connsiteY16" fmla="*/ 1786543 h 2634268"/>
              <a:gd name="connsiteX17" fmla="*/ 1857375 w 3476625"/>
              <a:gd name="connsiteY17" fmla="*/ 1748443 h 2634268"/>
              <a:gd name="connsiteX18" fmla="*/ 1924050 w 3476625"/>
              <a:gd name="connsiteY18" fmla="*/ 1700818 h 2634268"/>
              <a:gd name="connsiteX19" fmla="*/ 1952625 w 3476625"/>
              <a:gd name="connsiteY19" fmla="*/ 1691293 h 2634268"/>
              <a:gd name="connsiteX20" fmla="*/ 1981200 w 3476625"/>
              <a:gd name="connsiteY20" fmla="*/ 1653193 h 2634268"/>
              <a:gd name="connsiteX21" fmla="*/ 2057400 w 3476625"/>
              <a:gd name="connsiteY21" fmla="*/ 1567468 h 2634268"/>
              <a:gd name="connsiteX22" fmla="*/ 2076450 w 3476625"/>
              <a:gd name="connsiteY22" fmla="*/ 1510318 h 2634268"/>
              <a:gd name="connsiteX23" fmla="*/ 2085975 w 3476625"/>
              <a:gd name="connsiteY23" fmla="*/ 1481743 h 2634268"/>
              <a:gd name="connsiteX24" fmla="*/ 2105025 w 3476625"/>
              <a:gd name="connsiteY24" fmla="*/ 1453168 h 2634268"/>
              <a:gd name="connsiteX25" fmla="*/ 2124075 w 3476625"/>
              <a:gd name="connsiteY25" fmla="*/ 1367443 h 2634268"/>
              <a:gd name="connsiteX26" fmla="*/ 2143125 w 3476625"/>
              <a:gd name="connsiteY26" fmla="*/ 1310293 h 2634268"/>
              <a:gd name="connsiteX27" fmla="*/ 2171700 w 3476625"/>
              <a:gd name="connsiteY27" fmla="*/ 1243618 h 2634268"/>
              <a:gd name="connsiteX28" fmla="*/ 2181225 w 3476625"/>
              <a:gd name="connsiteY28" fmla="*/ 1176943 h 2634268"/>
              <a:gd name="connsiteX29" fmla="*/ 2190750 w 3476625"/>
              <a:gd name="connsiteY29" fmla="*/ 1148368 h 2634268"/>
              <a:gd name="connsiteX30" fmla="*/ 2200275 w 3476625"/>
              <a:gd name="connsiteY30" fmla="*/ 910243 h 2634268"/>
              <a:gd name="connsiteX31" fmla="*/ 2238375 w 3476625"/>
              <a:gd name="connsiteY31" fmla="*/ 853093 h 2634268"/>
              <a:gd name="connsiteX32" fmla="*/ 2333625 w 3476625"/>
              <a:gd name="connsiteY32" fmla="*/ 776893 h 2634268"/>
              <a:gd name="connsiteX33" fmla="*/ 2362200 w 3476625"/>
              <a:gd name="connsiteY33" fmla="*/ 748318 h 2634268"/>
              <a:gd name="connsiteX34" fmla="*/ 2409825 w 3476625"/>
              <a:gd name="connsiteY34" fmla="*/ 738793 h 2634268"/>
              <a:gd name="connsiteX35" fmla="*/ 2438400 w 3476625"/>
              <a:gd name="connsiteY35" fmla="*/ 729268 h 2634268"/>
              <a:gd name="connsiteX36" fmla="*/ 2486025 w 3476625"/>
              <a:gd name="connsiteY36" fmla="*/ 719743 h 2634268"/>
              <a:gd name="connsiteX37" fmla="*/ 2686050 w 3476625"/>
              <a:gd name="connsiteY37" fmla="*/ 662593 h 2634268"/>
              <a:gd name="connsiteX38" fmla="*/ 2773038 w 3476625"/>
              <a:gd name="connsiteY38" fmla="*/ 494836 h 2634268"/>
              <a:gd name="connsiteX39" fmla="*/ 2847975 w 3476625"/>
              <a:gd name="connsiteY39" fmla="*/ 367318 h 2634268"/>
              <a:gd name="connsiteX40" fmla="*/ 1843573 w 3476625"/>
              <a:gd name="connsiteY40" fmla="*/ 217 h 2634268"/>
              <a:gd name="connsiteX41" fmla="*/ 2876550 w 3476625"/>
              <a:gd name="connsiteY41" fmla="*/ 310168 h 2634268"/>
              <a:gd name="connsiteX42" fmla="*/ 2895600 w 3476625"/>
              <a:gd name="connsiteY42" fmla="*/ 281593 h 2634268"/>
              <a:gd name="connsiteX43" fmla="*/ 2905125 w 3476625"/>
              <a:gd name="connsiteY43" fmla="*/ 253018 h 2634268"/>
              <a:gd name="connsiteX44" fmla="*/ 2924175 w 3476625"/>
              <a:gd name="connsiteY44" fmla="*/ 224443 h 2634268"/>
              <a:gd name="connsiteX45" fmla="*/ 2933700 w 3476625"/>
              <a:gd name="connsiteY45" fmla="*/ 186343 h 2634268"/>
              <a:gd name="connsiteX46" fmla="*/ 3476625 w 3476625"/>
              <a:gd name="connsiteY46" fmla="*/ 186343 h 2634268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73038 w 3476625"/>
              <a:gd name="connsiteY38" fmla="*/ 308493 h 2447925"/>
              <a:gd name="connsiteX39" fmla="*/ 2847975 w 3476625"/>
              <a:gd name="connsiteY39" fmla="*/ 180975 h 2447925"/>
              <a:gd name="connsiteX40" fmla="*/ 2876550 w 3476625"/>
              <a:gd name="connsiteY40" fmla="*/ 123825 h 2447925"/>
              <a:gd name="connsiteX41" fmla="*/ 2895600 w 3476625"/>
              <a:gd name="connsiteY41" fmla="*/ 95250 h 2447925"/>
              <a:gd name="connsiteX42" fmla="*/ 2905125 w 3476625"/>
              <a:gd name="connsiteY42" fmla="*/ 66675 h 2447925"/>
              <a:gd name="connsiteX43" fmla="*/ 2924175 w 3476625"/>
              <a:gd name="connsiteY43" fmla="*/ 38100 h 2447925"/>
              <a:gd name="connsiteX44" fmla="*/ 2933700 w 3476625"/>
              <a:gd name="connsiteY44" fmla="*/ 0 h 2447925"/>
              <a:gd name="connsiteX45" fmla="*/ 3476625 w 3476625"/>
              <a:gd name="connsiteY45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73038 w 3476625"/>
              <a:gd name="connsiteY38" fmla="*/ 308493 h 2447925"/>
              <a:gd name="connsiteX39" fmla="*/ 2847975 w 3476625"/>
              <a:gd name="connsiteY39" fmla="*/ 180975 h 2447925"/>
              <a:gd name="connsiteX40" fmla="*/ 2895600 w 3476625"/>
              <a:gd name="connsiteY40" fmla="*/ 95250 h 2447925"/>
              <a:gd name="connsiteX41" fmla="*/ 2905125 w 3476625"/>
              <a:gd name="connsiteY41" fmla="*/ 66675 h 2447925"/>
              <a:gd name="connsiteX42" fmla="*/ 2924175 w 3476625"/>
              <a:gd name="connsiteY42" fmla="*/ 38100 h 2447925"/>
              <a:gd name="connsiteX43" fmla="*/ 2933700 w 3476625"/>
              <a:gd name="connsiteY43" fmla="*/ 0 h 2447925"/>
              <a:gd name="connsiteX44" fmla="*/ 3476625 w 3476625"/>
              <a:gd name="connsiteY44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73038 w 3476625"/>
              <a:gd name="connsiteY38" fmla="*/ 308493 h 2447925"/>
              <a:gd name="connsiteX39" fmla="*/ 2847975 w 3476625"/>
              <a:gd name="connsiteY39" fmla="*/ 180975 h 2447925"/>
              <a:gd name="connsiteX40" fmla="*/ 2895600 w 3476625"/>
              <a:gd name="connsiteY40" fmla="*/ 95250 h 2447925"/>
              <a:gd name="connsiteX41" fmla="*/ 2905125 w 3476625"/>
              <a:gd name="connsiteY41" fmla="*/ 66675 h 2447925"/>
              <a:gd name="connsiteX42" fmla="*/ 2924175 w 3476625"/>
              <a:gd name="connsiteY42" fmla="*/ 38100 h 2447925"/>
              <a:gd name="connsiteX43" fmla="*/ 3476625 w 3476625"/>
              <a:gd name="connsiteY43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73038 w 3476625"/>
              <a:gd name="connsiteY38" fmla="*/ 308493 h 2447925"/>
              <a:gd name="connsiteX39" fmla="*/ 2847975 w 3476625"/>
              <a:gd name="connsiteY39" fmla="*/ 180975 h 2447925"/>
              <a:gd name="connsiteX40" fmla="*/ 2895600 w 3476625"/>
              <a:gd name="connsiteY40" fmla="*/ 95250 h 2447925"/>
              <a:gd name="connsiteX41" fmla="*/ 2905125 w 3476625"/>
              <a:gd name="connsiteY41" fmla="*/ 66675 h 2447925"/>
              <a:gd name="connsiteX42" fmla="*/ 3476625 w 3476625"/>
              <a:gd name="connsiteY42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73038 w 3476625"/>
              <a:gd name="connsiteY38" fmla="*/ 308493 h 2447925"/>
              <a:gd name="connsiteX39" fmla="*/ 2847975 w 3476625"/>
              <a:gd name="connsiteY39" fmla="*/ 180975 h 2447925"/>
              <a:gd name="connsiteX40" fmla="*/ 2905125 w 3476625"/>
              <a:gd name="connsiteY40" fmla="*/ 66675 h 2447925"/>
              <a:gd name="connsiteX41" fmla="*/ 3476625 w 3476625"/>
              <a:gd name="connsiteY41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73038 w 3476625"/>
              <a:gd name="connsiteY38" fmla="*/ 308493 h 2447925"/>
              <a:gd name="connsiteX39" fmla="*/ 2847975 w 3476625"/>
              <a:gd name="connsiteY39" fmla="*/ 180975 h 2447925"/>
              <a:gd name="connsiteX40" fmla="*/ 3476625 w 3476625"/>
              <a:gd name="connsiteY40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25802 w 3476625"/>
              <a:gd name="connsiteY38" fmla="*/ 410838 h 2447925"/>
              <a:gd name="connsiteX39" fmla="*/ 2847975 w 3476625"/>
              <a:gd name="connsiteY39" fmla="*/ 180975 h 2447925"/>
              <a:gd name="connsiteX40" fmla="*/ 3476625 w 3476625"/>
              <a:gd name="connsiteY40" fmla="*/ 0 h 2447925"/>
              <a:gd name="connsiteX0" fmla="*/ 14516 w 3491141"/>
              <a:gd name="connsiteY0" fmla="*/ 2447925 h 2447925"/>
              <a:gd name="connsiteX1" fmla="*/ 805091 w 3491141"/>
              <a:gd name="connsiteY1" fmla="*/ 2447925 h 2447925"/>
              <a:gd name="connsiteX2" fmla="*/ 852716 w 3491141"/>
              <a:gd name="connsiteY2" fmla="*/ 2428875 h 2447925"/>
              <a:gd name="connsiteX3" fmla="*/ 928916 w 3491141"/>
              <a:gd name="connsiteY3" fmla="*/ 2390775 h 2447925"/>
              <a:gd name="connsiteX4" fmla="*/ 986066 w 3491141"/>
              <a:gd name="connsiteY4" fmla="*/ 2352675 h 2447925"/>
              <a:gd name="connsiteX5" fmla="*/ 1014641 w 3491141"/>
              <a:gd name="connsiteY5" fmla="*/ 2295525 h 2447925"/>
              <a:gd name="connsiteX6" fmla="*/ 1033691 w 3491141"/>
              <a:gd name="connsiteY6" fmla="*/ 2266950 h 2447925"/>
              <a:gd name="connsiteX7" fmla="*/ 1052741 w 3491141"/>
              <a:gd name="connsiteY7" fmla="*/ 2209800 h 2447925"/>
              <a:gd name="connsiteX8" fmla="*/ 1071791 w 3491141"/>
              <a:gd name="connsiteY8" fmla="*/ 2171700 h 2447925"/>
              <a:gd name="connsiteX9" fmla="*/ 1081316 w 3491141"/>
              <a:gd name="connsiteY9" fmla="*/ 2143125 h 2447925"/>
              <a:gd name="connsiteX10" fmla="*/ 1109891 w 3491141"/>
              <a:gd name="connsiteY10" fmla="*/ 2114550 h 2447925"/>
              <a:gd name="connsiteX11" fmla="*/ 1128941 w 3491141"/>
              <a:gd name="connsiteY11" fmla="*/ 2057400 h 2447925"/>
              <a:gd name="connsiteX12" fmla="*/ 1138466 w 3491141"/>
              <a:gd name="connsiteY12" fmla="*/ 2028825 h 2447925"/>
              <a:gd name="connsiteX13" fmla="*/ 1167041 w 3491141"/>
              <a:gd name="connsiteY13" fmla="*/ 1924050 h 2447925"/>
              <a:gd name="connsiteX14" fmla="*/ 1186091 w 3491141"/>
              <a:gd name="connsiteY14" fmla="*/ 1866900 h 2447925"/>
              <a:gd name="connsiteX15" fmla="*/ 1205141 w 3491141"/>
              <a:gd name="connsiteY15" fmla="*/ 1828800 h 2447925"/>
              <a:gd name="connsiteX16" fmla="*/ 1814741 w 3491141"/>
              <a:gd name="connsiteY16" fmla="*/ 1600200 h 2447925"/>
              <a:gd name="connsiteX17" fmla="*/ 1871891 w 3491141"/>
              <a:gd name="connsiteY17" fmla="*/ 1562100 h 2447925"/>
              <a:gd name="connsiteX18" fmla="*/ 1938566 w 3491141"/>
              <a:gd name="connsiteY18" fmla="*/ 1514475 h 2447925"/>
              <a:gd name="connsiteX19" fmla="*/ 1967141 w 3491141"/>
              <a:gd name="connsiteY19" fmla="*/ 1504950 h 2447925"/>
              <a:gd name="connsiteX20" fmla="*/ 1995716 w 3491141"/>
              <a:gd name="connsiteY20" fmla="*/ 1466850 h 2447925"/>
              <a:gd name="connsiteX21" fmla="*/ 2071916 w 3491141"/>
              <a:gd name="connsiteY21" fmla="*/ 1381125 h 2447925"/>
              <a:gd name="connsiteX22" fmla="*/ 2090966 w 3491141"/>
              <a:gd name="connsiteY22" fmla="*/ 1323975 h 2447925"/>
              <a:gd name="connsiteX23" fmla="*/ 2100491 w 3491141"/>
              <a:gd name="connsiteY23" fmla="*/ 1295400 h 2447925"/>
              <a:gd name="connsiteX24" fmla="*/ 2119541 w 3491141"/>
              <a:gd name="connsiteY24" fmla="*/ 1266825 h 2447925"/>
              <a:gd name="connsiteX25" fmla="*/ 2138591 w 3491141"/>
              <a:gd name="connsiteY25" fmla="*/ 1181100 h 2447925"/>
              <a:gd name="connsiteX26" fmla="*/ 2157641 w 3491141"/>
              <a:gd name="connsiteY26" fmla="*/ 1123950 h 2447925"/>
              <a:gd name="connsiteX27" fmla="*/ 2186216 w 3491141"/>
              <a:gd name="connsiteY27" fmla="*/ 1057275 h 2447925"/>
              <a:gd name="connsiteX28" fmla="*/ 2195741 w 3491141"/>
              <a:gd name="connsiteY28" fmla="*/ 990600 h 2447925"/>
              <a:gd name="connsiteX29" fmla="*/ 2205266 w 3491141"/>
              <a:gd name="connsiteY29" fmla="*/ 962025 h 2447925"/>
              <a:gd name="connsiteX30" fmla="*/ 2214791 w 3491141"/>
              <a:gd name="connsiteY30" fmla="*/ 723900 h 2447925"/>
              <a:gd name="connsiteX31" fmla="*/ 2252891 w 3491141"/>
              <a:gd name="connsiteY31" fmla="*/ 666750 h 2447925"/>
              <a:gd name="connsiteX32" fmla="*/ 2348141 w 3491141"/>
              <a:gd name="connsiteY32" fmla="*/ 590550 h 2447925"/>
              <a:gd name="connsiteX33" fmla="*/ 2376716 w 3491141"/>
              <a:gd name="connsiteY33" fmla="*/ 561975 h 2447925"/>
              <a:gd name="connsiteX34" fmla="*/ 2424341 w 3491141"/>
              <a:gd name="connsiteY34" fmla="*/ 552450 h 2447925"/>
              <a:gd name="connsiteX35" fmla="*/ 2452916 w 3491141"/>
              <a:gd name="connsiteY35" fmla="*/ 542925 h 2447925"/>
              <a:gd name="connsiteX36" fmla="*/ 2500541 w 3491141"/>
              <a:gd name="connsiteY36" fmla="*/ 533400 h 2447925"/>
              <a:gd name="connsiteX37" fmla="*/ 2700566 w 3491141"/>
              <a:gd name="connsiteY37" fmla="*/ 476250 h 2447925"/>
              <a:gd name="connsiteX38" fmla="*/ 2740318 w 3491141"/>
              <a:gd name="connsiteY38" fmla="*/ 410838 h 2447925"/>
              <a:gd name="connsiteX39" fmla="*/ 4699 w 3491141"/>
              <a:gd name="connsiteY39" fmla="*/ 385666 h 2447925"/>
              <a:gd name="connsiteX40" fmla="*/ 3491141 w 3491141"/>
              <a:gd name="connsiteY40" fmla="*/ 0 h 2447925"/>
              <a:gd name="connsiteX0" fmla="*/ 235978 w 3160078"/>
              <a:gd name="connsiteY0" fmla="*/ 2211266 h 2228089"/>
              <a:gd name="connsiteX1" fmla="*/ 1026553 w 3160078"/>
              <a:gd name="connsiteY1" fmla="*/ 2211266 h 2228089"/>
              <a:gd name="connsiteX2" fmla="*/ 1074178 w 3160078"/>
              <a:gd name="connsiteY2" fmla="*/ 2192216 h 2228089"/>
              <a:gd name="connsiteX3" fmla="*/ 1150378 w 3160078"/>
              <a:gd name="connsiteY3" fmla="*/ 2154116 h 2228089"/>
              <a:gd name="connsiteX4" fmla="*/ 1207528 w 3160078"/>
              <a:gd name="connsiteY4" fmla="*/ 2116016 h 2228089"/>
              <a:gd name="connsiteX5" fmla="*/ 1236103 w 3160078"/>
              <a:gd name="connsiteY5" fmla="*/ 2058866 h 2228089"/>
              <a:gd name="connsiteX6" fmla="*/ 1255153 w 3160078"/>
              <a:gd name="connsiteY6" fmla="*/ 2030291 h 2228089"/>
              <a:gd name="connsiteX7" fmla="*/ 1274203 w 3160078"/>
              <a:gd name="connsiteY7" fmla="*/ 1973141 h 2228089"/>
              <a:gd name="connsiteX8" fmla="*/ 1293253 w 3160078"/>
              <a:gd name="connsiteY8" fmla="*/ 1935041 h 2228089"/>
              <a:gd name="connsiteX9" fmla="*/ 1302778 w 3160078"/>
              <a:gd name="connsiteY9" fmla="*/ 1906466 h 2228089"/>
              <a:gd name="connsiteX10" fmla="*/ 1331353 w 3160078"/>
              <a:gd name="connsiteY10" fmla="*/ 1877891 h 2228089"/>
              <a:gd name="connsiteX11" fmla="*/ 1350403 w 3160078"/>
              <a:gd name="connsiteY11" fmla="*/ 1820741 h 2228089"/>
              <a:gd name="connsiteX12" fmla="*/ 1359928 w 3160078"/>
              <a:gd name="connsiteY12" fmla="*/ 1792166 h 2228089"/>
              <a:gd name="connsiteX13" fmla="*/ 1388503 w 3160078"/>
              <a:gd name="connsiteY13" fmla="*/ 1687391 h 2228089"/>
              <a:gd name="connsiteX14" fmla="*/ 1407553 w 3160078"/>
              <a:gd name="connsiteY14" fmla="*/ 1630241 h 2228089"/>
              <a:gd name="connsiteX15" fmla="*/ 1426603 w 3160078"/>
              <a:gd name="connsiteY15" fmla="*/ 1592141 h 2228089"/>
              <a:gd name="connsiteX16" fmla="*/ 2036203 w 3160078"/>
              <a:gd name="connsiteY16" fmla="*/ 1363541 h 2228089"/>
              <a:gd name="connsiteX17" fmla="*/ 2093353 w 3160078"/>
              <a:gd name="connsiteY17" fmla="*/ 1325441 h 2228089"/>
              <a:gd name="connsiteX18" fmla="*/ 2160028 w 3160078"/>
              <a:gd name="connsiteY18" fmla="*/ 1277816 h 2228089"/>
              <a:gd name="connsiteX19" fmla="*/ 2188603 w 3160078"/>
              <a:gd name="connsiteY19" fmla="*/ 1268291 h 2228089"/>
              <a:gd name="connsiteX20" fmla="*/ 2217178 w 3160078"/>
              <a:gd name="connsiteY20" fmla="*/ 1230191 h 2228089"/>
              <a:gd name="connsiteX21" fmla="*/ 2293378 w 3160078"/>
              <a:gd name="connsiteY21" fmla="*/ 1144466 h 2228089"/>
              <a:gd name="connsiteX22" fmla="*/ 2312428 w 3160078"/>
              <a:gd name="connsiteY22" fmla="*/ 1087316 h 2228089"/>
              <a:gd name="connsiteX23" fmla="*/ 2321953 w 3160078"/>
              <a:gd name="connsiteY23" fmla="*/ 1058741 h 2228089"/>
              <a:gd name="connsiteX24" fmla="*/ 2341003 w 3160078"/>
              <a:gd name="connsiteY24" fmla="*/ 1030166 h 2228089"/>
              <a:gd name="connsiteX25" fmla="*/ 2360053 w 3160078"/>
              <a:gd name="connsiteY25" fmla="*/ 944441 h 2228089"/>
              <a:gd name="connsiteX26" fmla="*/ 2379103 w 3160078"/>
              <a:gd name="connsiteY26" fmla="*/ 887291 h 2228089"/>
              <a:gd name="connsiteX27" fmla="*/ 2407678 w 3160078"/>
              <a:gd name="connsiteY27" fmla="*/ 820616 h 2228089"/>
              <a:gd name="connsiteX28" fmla="*/ 2417203 w 3160078"/>
              <a:gd name="connsiteY28" fmla="*/ 753941 h 2228089"/>
              <a:gd name="connsiteX29" fmla="*/ 2426728 w 3160078"/>
              <a:gd name="connsiteY29" fmla="*/ 725366 h 2228089"/>
              <a:gd name="connsiteX30" fmla="*/ 2436253 w 3160078"/>
              <a:gd name="connsiteY30" fmla="*/ 487241 h 2228089"/>
              <a:gd name="connsiteX31" fmla="*/ 2474353 w 3160078"/>
              <a:gd name="connsiteY31" fmla="*/ 430091 h 2228089"/>
              <a:gd name="connsiteX32" fmla="*/ 2569603 w 3160078"/>
              <a:gd name="connsiteY32" fmla="*/ 353891 h 2228089"/>
              <a:gd name="connsiteX33" fmla="*/ 2598178 w 3160078"/>
              <a:gd name="connsiteY33" fmla="*/ 325316 h 2228089"/>
              <a:gd name="connsiteX34" fmla="*/ 2645803 w 3160078"/>
              <a:gd name="connsiteY34" fmla="*/ 315791 h 2228089"/>
              <a:gd name="connsiteX35" fmla="*/ 2674378 w 3160078"/>
              <a:gd name="connsiteY35" fmla="*/ 306266 h 2228089"/>
              <a:gd name="connsiteX36" fmla="*/ 2722003 w 3160078"/>
              <a:gd name="connsiteY36" fmla="*/ 296741 h 2228089"/>
              <a:gd name="connsiteX37" fmla="*/ 2922028 w 3160078"/>
              <a:gd name="connsiteY37" fmla="*/ 239591 h 2228089"/>
              <a:gd name="connsiteX38" fmla="*/ 2961780 w 3160078"/>
              <a:gd name="connsiteY38" fmla="*/ 174179 h 2228089"/>
              <a:gd name="connsiteX39" fmla="*/ 226161 w 3160078"/>
              <a:gd name="connsiteY39" fmla="*/ 149007 h 2228089"/>
              <a:gd name="connsiteX40" fmla="*/ 248614 w 3160078"/>
              <a:gd name="connsiteY40" fmla="*/ 2227496 h 2228089"/>
              <a:gd name="connsiteX0" fmla="*/ 204527 w 3128627"/>
              <a:gd name="connsiteY0" fmla="*/ 2211266 h 2242351"/>
              <a:gd name="connsiteX1" fmla="*/ 995102 w 3128627"/>
              <a:gd name="connsiteY1" fmla="*/ 2211266 h 2242351"/>
              <a:gd name="connsiteX2" fmla="*/ 1042727 w 3128627"/>
              <a:gd name="connsiteY2" fmla="*/ 2192216 h 2242351"/>
              <a:gd name="connsiteX3" fmla="*/ 1118927 w 3128627"/>
              <a:gd name="connsiteY3" fmla="*/ 2154116 h 2242351"/>
              <a:gd name="connsiteX4" fmla="*/ 1176077 w 3128627"/>
              <a:gd name="connsiteY4" fmla="*/ 2116016 h 2242351"/>
              <a:gd name="connsiteX5" fmla="*/ 1204652 w 3128627"/>
              <a:gd name="connsiteY5" fmla="*/ 2058866 h 2242351"/>
              <a:gd name="connsiteX6" fmla="*/ 1223702 w 3128627"/>
              <a:gd name="connsiteY6" fmla="*/ 2030291 h 2242351"/>
              <a:gd name="connsiteX7" fmla="*/ 1242752 w 3128627"/>
              <a:gd name="connsiteY7" fmla="*/ 1973141 h 2242351"/>
              <a:gd name="connsiteX8" fmla="*/ 1261802 w 3128627"/>
              <a:gd name="connsiteY8" fmla="*/ 1935041 h 2242351"/>
              <a:gd name="connsiteX9" fmla="*/ 1271327 w 3128627"/>
              <a:gd name="connsiteY9" fmla="*/ 1906466 h 2242351"/>
              <a:gd name="connsiteX10" fmla="*/ 1299902 w 3128627"/>
              <a:gd name="connsiteY10" fmla="*/ 1877891 h 2242351"/>
              <a:gd name="connsiteX11" fmla="*/ 1318952 w 3128627"/>
              <a:gd name="connsiteY11" fmla="*/ 1820741 h 2242351"/>
              <a:gd name="connsiteX12" fmla="*/ 1328477 w 3128627"/>
              <a:gd name="connsiteY12" fmla="*/ 1792166 h 2242351"/>
              <a:gd name="connsiteX13" fmla="*/ 1357052 w 3128627"/>
              <a:gd name="connsiteY13" fmla="*/ 1687391 h 2242351"/>
              <a:gd name="connsiteX14" fmla="*/ 1376102 w 3128627"/>
              <a:gd name="connsiteY14" fmla="*/ 1630241 h 2242351"/>
              <a:gd name="connsiteX15" fmla="*/ 1395152 w 3128627"/>
              <a:gd name="connsiteY15" fmla="*/ 1592141 h 2242351"/>
              <a:gd name="connsiteX16" fmla="*/ 2004752 w 3128627"/>
              <a:gd name="connsiteY16" fmla="*/ 1363541 h 2242351"/>
              <a:gd name="connsiteX17" fmla="*/ 2061902 w 3128627"/>
              <a:gd name="connsiteY17" fmla="*/ 1325441 h 2242351"/>
              <a:gd name="connsiteX18" fmla="*/ 2128577 w 3128627"/>
              <a:gd name="connsiteY18" fmla="*/ 1277816 h 2242351"/>
              <a:gd name="connsiteX19" fmla="*/ 2157152 w 3128627"/>
              <a:gd name="connsiteY19" fmla="*/ 1268291 h 2242351"/>
              <a:gd name="connsiteX20" fmla="*/ 2185727 w 3128627"/>
              <a:gd name="connsiteY20" fmla="*/ 1230191 h 2242351"/>
              <a:gd name="connsiteX21" fmla="*/ 2261927 w 3128627"/>
              <a:gd name="connsiteY21" fmla="*/ 1144466 h 2242351"/>
              <a:gd name="connsiteX22" fmla="*/ 2280977 w 3128627"/>
              <a:gd name="connsiteY22" fmla="*/ 1087316 h 2242351"/>
              <a:gd name="connsiteX23" fmla="*/ 2290502 w 3128627"/>
              <a:gd name="connsiteY23" fmla="*/ 1058741 h 2242351"/>
              <a:gd name="connsiteX24" fmla="*/ 2309552 w 3128627"/>
              <a:gd name="connsiteY24" fmla="*/ 1030166 h 2242351"/>
              <a:gd name="connsiteX25" fmla="*/ 2328602 w 3128627"/>
              <a:gd name="connsiteY25" fmla="*/ 944441 h 2242351"/>
              <a:gd name="connsiteX26" fmla="*/ 2347652 w 3128627"/>
              <a:gd name="connsiteY26" fmla="*/ 887291 h 2242351"/>
              <a:gd name="connsiteX27" fmla="*/ 2376227 w 3128627"/>
              <a:gd name="connsiteY27" fmla="*/ 820616 h 2242351"/>
              <a:gd name="connsiteX28" fmla="*/ 2385752 w 3128627"/>
              <a:gd name="connsiteY28" fmla="*/ 753941 h 2242351"/>
              <a:gd name="connsiteX29" fmla="*/ 2395277 w 3128627"/>
              <a:gd name="connsiteY29" fmla="*/ 725366 h 2242351"/>
              <a:gd name="connsiteX30" fmla="*/ 2404802 w 3128627"/>
              <a:gd name="connsiteY30" fmla="*/ 487241 h 2242351"/>
              <a:gd name="connsiteX31" fmla="*/ 2442902 w 3128627"/>
              <a:gd name="connsiteY31" fmla="*/ 430091 h 2242351"/>
              <a:gd name="connsiteX32" fmla="*/ 2538152 w 3128627"/>
              <a:gd name="connsiteY32" fmla="*/ 353891 h 2242351"/>
              <a:gd name="connsiteX33" fmla="*/ 2566727 w 3128627"/>
              <a:gd name="connsiteY33" fmla="*/ 325316 h 2242351"/>
              <a:gd name="connsiteX34" fmla="*/ 2614352 w 3128627"/>
              <a:gd name="connsiteY34" fmla="*/ 315791 h 2242351"/>
              <a:gd name="connsiteX35" fmla="*/ 2642927 w 3128627"/>
              <a:gd name="connsiteY35" fmla="*/ 306266 h 2242351"/>
              <a:gd name="connsiteX36" fmla="*/ 2690552 w 3128627"/>
              <a:gd name="connsiteY36" fmla="*/ 296741 h 2242351"/>
              <a:gd name="connsiteX37" fmla="*/ 2890577 w 3128627"/>
              <a:gd name="connsiteY37" fmla="*/ 239591 h 2242351"/>
              <a:gd name="connsiteX38" fmla="*/ 2930329 w 3128627"/>
              <a:gd name="connsiteY38" fmla="*/ 174179 h 2242351"/>
              <a:gd name="connsiteX39" fmla="*/ 194710 w 3128627"/>
              <a:gd name="connsiteY39" fmla="*/ 149007 h 2242351"/>
              <a:gd name="connsiteX40" fmla="*/ 217163 w 3128627"/>
              <a:gd name="connsiteY40" fmla="*/ 2227496 h 2242351"/>
              <a:gd name="connsiteX0" fmla="*/ 124383 w 3048483"/>
              <a:gd name="connsiteY0" fmla="*/ 2075343 h 2107600"/>
              <a:gd name="connsiteX1" fmla="*/ 914958 w 3048483"/>
              <a:gd name="connsiteY1" fmla="*/ 2075343 h 2107600"/>
              <a:gd name="connsiteX2" fmla="*/ 962583 w 3048483"/>
              <a:gd name="connsiteY2" fmla="*/ 2056293 h 2107600"/>
              <a:gd name="connsiteX3" fmla="*/ 1038783 w 3048483"/>
              <a:gd name="connsiteY3" fmla="*/ 2018193 h 2107600"/>
              <a:gd name="connsiteX4" fmla="*/ 1095933 w 3048483"/>
              <a:gd name="connsiteY4" fmla="*/ 1980093 h 2107600"/>
              <a:gd name="connsiteX5" fmla="*/ 1124508 w 3048483"/>
              <a:gd name="connsiteY5" fmla="*/ 1922943 h 2107600"/>
              <a:gd name="connsiteX6" fmla="*/ 1143558 w 3048483"/>
              <a:gd name="connsiteY6" fmla="*/ 1894368 h 2107600"/>
              <a:gd name="connsiteX7" fmla="*/ 1162608 w 3048483"/>
              <a:gd name="connsiteY7" fmla="*/ 1837218 h 2107600"/>
              <a:gd name="connsiteX8" fmla="*/ 1181658 w 3048483"/>
              <a:gd name="connsiteY8" fmla="*/ 1799118 h 2107600"/>
              <a:gd name="connsiteX9" fmla="*/ 1191183 w 3048483"/>
              <a:gd name="connsiteY9" fmla="*/ 1770543 h 2107600"/>
              <a:gd name="connsiteX10" fmla="*/ 1219758 w 3048483"/>
              <a:gd name="connsiteY10" fmla="*/ 1741968 h 2107600"/>
              <a:gd name="connsiteX11" fmla="*/ 1238808 w 3048483"/>
              <a:gd name="connsiteY11" fmla="*/ 1684818 h 2107600"/>
              <a:gd name="connsiteX12" fmla="*/ 1248333 w 3048483"/>
              <a:gd name="connsiteY12" fmla="*/ 1656243 h 2107600"/>
              <a:gd name="connsiteX13" fmla="*/ 1276908 w 3048483"/>
              <a:gd name="connsiteY13" fmla="*/ 1551468 h 2107600"/>
              <a:gd name="connsiteX14" fmla="*/ 1295958 w 3048483"/>
              <a:gd name="connsiteY14" fmla="*/ 1494318 h 2107600"/>
              <a:gd name="connsiteX15" fmla="*/ 1315008 w 3048483"/>
              <a:gd name="connsiteY15" fmla="*/ 1456218 h 2107600"/>
              <a:gd name="connsiteX16" fmla="*/ 1924608 w 3048483"/>
              <a:gd name="connsiteY16" fmla="*/ 1227618 h 2107600"/>
              <a:gd name="connsiteX17" fmla="*/ 1981758 w 3048483"/>
              <a:gd name="connsiteY17" fmla="*/ 1189518 h 2107600"/>
              <a:gd name="connsiteX18" fmla="*/ 2048433 w 3048483"/>
              <a:gd name="connsiteY18" fmla="*/ 1141893 h 2107600"/>
              <a:gd name="connsiteX19" fmla="*/ 2077008 w 3048483"/>
              <a:gd name="connsiteY19" fmla="*/ 1132368 h 2107600"/>
              <a:gd name="connsiteX20" fmla="*/ 2105583 w 3048483"/>
              <a:gd name="connsiteY20" fmla="*/ 1094268 h 2107600"/>
              <a:gd name="connsiteX21" fmla="*/ 2181783 w 3048483"/>
              <a:gd name="connsiteY21" fmla="*/ 1008543 h 2107600"/>
              <a:gd name="connsiteX22" fmla="*/ 2200833 w 3048483"/>
              <a:gd name="connsiteY22" fmla="*/ 951393 h 2107600"/>
              <a:gd name="connsiteX23" fmla="*/ 2210358 w 3048483"/>
              <a:gd name="connsiteY23" fmla="*/ 922818 h 2107600"/>
              <a:gd name="connsiteX24" fmla="*/ 2229408 w 3048483"/>
              <a:gd name="connsiteY24" fmla="*/ 894243 h 2107600"/>
              <a:gd name="connsiteX25" fmla="*/ 2248458 w 3048483"/>
              <a:gd name="connsiteY25" fmla="*/ 808518 h 2107600"/>
              <a:gd name="connsiteX26" fmla="*/ 2267508 w 3048483"/>
              <a:gd name="connsiteY26" fmla="*/ 751368 h 2107600"/>
              <a:gd name="connsiteX27" fmla="*/ 2296083 w 3048483"/>
              <a:gd name="connsiteY27" fmla="*/ 684693 h 2107600"/>
              <a:gd name="connsiteX28" fmla="*/ 2305608 w 3048483"/>
              <a:gd name="connsiteY28" fmla="*/ 618018 h 2107600"/>
              <a:gd name="connsiteX29" fmla="*/ 2315133 w 3048483"/>
              <a:gd name="connsiteY29" fmla="*/ 589443 h 2107600"/>
              <a:gd name="connsiteX30" fmla="*/ 2324658 w 3048483"/>
              <a:gd name="connsiteY30" fmla="*/ 351318 h 2107600"/>
              <a:gd name="connsiteX31" fmla="*/ 2362758 w 3048483"/>
              <a:gd name="connsiteY31" fmla="*/ 294168 h 2107600"/>
              <a:gd name="connsiteX32" fmla="*/ 2458008 w 3048483"/>
              <a:gd name="connsiteY32" fmla="*/ 217968 h 2107600"/>
              <a:gd name="connsiteX33" fmla="*/ 2486583 w 3048483"/>
              <a:gd name="connsiteY33" fmla="*/ 189393 h 2107600"/>
              <a:gd name="connsiteX34" fmla="*/ 2534208 w 3048483"/>
              <a:gd name="connsiteY34" fmla="*/ 179868 h 2107600"/>
              <a:gd name="connsiteX35" fmla="*/ 2562783 w 3048483"/>
              <a:gd name="connsiteY35" fmla="*/ 170343 h 2107600"/>
              <a:gd name="connsiteX36" fmla="*/ 2610408 w 3048483"/>
              <a:gd name="connsiteY36" fmla="*/ 160818 h 2107600"/>
              <a:gd name="connsiteX37" fmla="*/ 2810433 w 3048483"/>
              <a:gd name="connsiteY37" fmla="*/ 103668 h 2107600"/>
              <a:gd name="connsiteX38" fmla="*/ 2850185 w 3048483"/>
              <a:gd name="connsiteY38" fmla="*/ 38256 h 2107600"/>
              <a:gd name="connsiteX39" fmla="*/ 114566 w 3048483"/>
              <a:gd name="connsiteY39" fmla="*/ 13084 h 2107600"/>
              <a:gd name="connsiteX40" fmla="*/ 137019 w 3048483"/>
              <a:gd name="connsiteY40" fmla="*/ 2091573 h 2107600"/>
              <a:gd name="connsiteX0" fmla="*/ 10180 w 2934280"/>
              <a:gd name="connsiteY0" fmla="*/ 2077458 h 2110661"/>
              <a:gd name="connsiteX1" fmla="*/ 800755 w 2934280"/>
              <a:gd name="connsiteY1" fmla="*/ 2077458 h 2110661"/>
              <a:gd name="connsiteX2" fmla="*/ 848380 w 2934280"/>
              <a:gd name="connsiteY2" fmla="*/ 2058408 h 2110661"/>
              <a:gd name="connsiteX3" fmla="*/ 924580 w 2934280"/>
              <a:gd name="connsiteY3" fmla="*/ 2020308 h 2110661"/>
              <a:gd name="connsiteX4" fmla="*/ 981730 w 2934280"/>
              <a:gd name="connsiteY4" fmla="*/ 1982208 h 2110661"/>
              <a:gd name="connsiteX5" fmla="*/ 1010305 w 2934280"/>
              <a:gd name="connsiteY5" fmla="*/ 1925058 h 2110661"/>
              <a:gd name="connsiteX6" fmla="*/ 1029355 w 2934280"/>
              <a:gd name="connsiteY6" fmla="*/ 1896483 h 2110661"/>
              <a:gd name="connsiteX7" fmla="*/ 1048405 w 2934280"/>
              <a:gd name="connsiteY7" fmla="*/ 1839333 h 2110661"/>
              <a:gd name="connsiteX8" fmla="*/ 1067455 w 2934280"/>
              <a:gd name="connsiteY8" fmla="*/ 1801233 h 2110661"/>
              <a:gd name="connsiteX9" fmla="*/ 1076980 w 2934280"/>
              <a:gd name="connsiteY9" fmla="*/ 1772658 h 2110661"/>
              <a:gd name="connsiteX10" fmla="*/ 1105555 w 2934280"/>
              <a:gd name="connsiteY10" fmla="*/ 1744083 h 2110661"/>
              <a:gd name="connsiteX11" fmla="*/ 1124605 w 2934280"/>
              <a:gd name="connsiteY11" fmla="*/ 1686933 h 2110661"/>
              <a:gd name="connsiteX12" fmla="*/ 1134130 w 2934280"/>
              <a:gd name="connsiteY12" fmla="*/ 1658358 h 2110661"/>
              <a:gd name="connsiteX13" fmla="*/ 1162705 w 2934280"/>
              <a:gd name="connsiteY13" fmla="*/ 1553583 h 2110661"/>
              <a:gd name="connsiteX14" fmla="*/ 1181755 w 2934280"/>
              <a:gd name="connsiteY14" fmla="*/ 1496433 h 2110661"/>
              <a:gd name="connsiteX15" fmla="*/ 1200805 w 2934280"/>
              <a:gd name="connsiteY15" fmla="*/ 1458333 h 2110661"/>
              <a:gd name="connsiteX16" fmla="*/ 1810405 w 2934280"/>
              <a:gd name="connsiteY16" fmla="*/ 1229733 h 2110661"/>
              <a:gd name="connsiteX17" fmla="*/ 1867555 w 2934280"/>
              <a:gd name="connsiteY17" fmla="*/ 1191633 h 2110661"/>
              <a:gd name="connsiteX18" fmla="*/ 1934230 w 2934280"/>
              <a:gd name="connsiteY18" fmla="*/ 1144008 h 2110661"/>
              <a:gd name="connsiteX19" fmla="*/ 1962805 w 2934280"/>
              <a:gd name="connsiteY19" fmla="*/ 1134483 h 2110661"/>
              <a:gd name="connsiteX20" fmla="*/ 1991380 w 2934280"/>
              <a:gd name="connsiteY20" fmla="*/ 1096383 h 2110661"/>
              <a:gd name="connsiteX21" fmla="*/ 2067580 w 2934280"/>
              <a:gd name="connsiteY21" fmla="*/ 1010658 h 2110661"/>
              <a:gd name="connsiteX22" fmla="*/ 2086630 w 2934280"/>
              <a:gd name="connsiteY22" fmla="*/ 953508 h 2110661"/>
              <a:gd name="connsiteX23" fmla="*/ 2096155 w 2934280"/>
              <a:gd name="connsiteY23" fmla="*/ 924933 h 2110661"/>
              <a:gd name="connsiteX24" fmla="*/ 2115205 w 2934280"/>
              <a:gd name="connsiteY24" fmla="*/ 896358 h 2110661"/>
              <a:gd name="connsiteX25" fmla="*/ 2134255 w 2934280"/>
              <a:gd name="connsiteY25" fmla="*/ 810633 h 2110661"/>
              <a:gd name="connsiteX26" fmla="*/ 2153305 w 2934280"/>
              <a:gd name="connsiteY26" fmla="*/ 753483 h 2110661"/>
              <a:gd name="connsiteX27" fmla="*/ 2181880 w 2934280"/>
              <a:gd name="connsiteY27" fmla="*/ 686808 h 2110661"/>
              <a:gd name="connsiteX28" fmla="*/ 2191405 w 2934280"/>
              <a:gd name="connsiteY28" fmla="*/ 620133 h 2110661"/>
              <a:gd name="connsiteX29" fmla="*/ 2200930 w 2934280"/>
              <a:gd name="connsiteY29" fmla="*/ 591558 h 2110661"/>
              <a:gd name="connsiteX30" fmla="*/ 2210455 w 2934280"/>
              <a:gd name="connsiteY30" fmla="*/ 353433 h 2110661"/>
              <a:gd name="connsiteX31" fmla="*/ 2248555 w 2934280"/>
              <a:gd name="connsiteY31" fmla="*/ 296283 h 2110661"/>
              <a:gd name="connsiteX32" fmla="*/ 2343805 w 2934280"/>
              <a:gd name="connsiteY32" fmla="*/ 220083 h 2110661"/>
              <a:gd name="connsiteX33" fmla="*/ 2372380 w 2934280"/>
              <a:gd name="connsiteY33" fmla="*/ 191508 h 2110661"/>
              <a:gd name="connsiteX34" fmla="*/ 2420005 w 2934280"/>
              <a:gd name="connsiteY34" fmla="*/ 181983 h 2110661"/>
              <a:gd name="connsiteX35" fmla="*/ 2448580 w 2934280"/>
              <a:gd name="connsiteY35" fmla="*/ 172458 h 2110661"/>
              <a:gd name="connsiteX36" fmla="*/ 2496205 w 2934280"/>
              <a:gd name="connsiteY36" fmla="*/ 162933 h 2110661"/>
              <a:gd name="connsiteX37" fmla="*/ 2696230 w 2934280"/>
              <a:gd name="connsiteY37" fmla="*/ 105783 h 2110661"/>
              <a:gd name="connsiteX38" fmla="*/ 2735982 w 2934280"/>
              <a:gd name="connsiteY38" fmla="*/ 40371 h 2110661"/>
              <a:gd name="connsiteX39" fmla="*/ 363 w 2934280"/>
              <a:gd name="connsiteY39" fmla="*/ 15199 h 2110661"/>
              <a:gd name="connsiteX40" fmla="*/ 22816 w 2934280"/>
              <a:gd name="connsiteY40" fmla="*/ 2093688 h 2110661"/>
              <a:gd name="connsiteX0" fmla="*/ 10180 w 2934280"/>
              <a:gd name="connsiteY0" fmla="*/ 2048241 h 2081816"/>
              <a:gd name="connsiteX1" fmla="*/ 800755 w 2934280"/>
              <a:gd name="connsiteY1" fmla="*/ 2048241 h 2081816"/>
              <a:gd name="connsiteX2" fmla="*/ 848380 w 2934280"/>
              <a:gd name="connsiteY2" fmla="*/ 2029191 h 2081816"/>
              <a:gd name="connsiteX3" fmla="*/ 924580 w 2934280"/>
              <a:gd name="connsiteY3" fmla="*/ 1991091 h 2081816"/>
              <a:gd name="connsiteX4" fmla="*/ 981730 w 2934280"/>
              <a:gd name="connsiteY4" fmla="*/ 1952991 h 2081816"/>
              <a:gd name="connsiteX5" fmla="*/ 1010305 w 2934280"/>
              <a:gd name="connsiteY5" fmla="*/ 1895841 h 2081816"/>
              <a:gd name="connsiteX6" fmla="*/ 1029355 w 2934280"/>
              <a:gd name="connsiteY6" fmla="*/ 1867266 h 2081816"/>
              <a:gd name="connsiteX7" fmla="*/ 1048405 w 2934280"/>
              <a:gd name="connsiteY7" fmla="*/ 1810116 h 2081816"/>
              <a:gd name="connsiteX8" fmla="*/ 1067455 w 2934280"/>
              <a:gd name="connsiteY8" fmla="*/ 1772016 h 2081816"/>
              <a:gd name="connsiteX9" fmla="*/ 1076980 w 2934280"/>
              <a:gd name="connsiteY9" fmla="*/ 1743441 h 2081816"/>
              <a:gd name="connsiteX10" fmla="*/ 1105555 w 2934280"/>
              <a:gd name="connsiteY10" fmla="*/ 1714866 h 2081816"/>
              <a:gd name="connsiteX11" fmla="*/ 1124605 w 2934280"/>
              <a:gd name="connsiteY11" fmla="*/ 1657716 h 2081816"/>
              <a:gd name="connsiteX12" fmla="*/ 1134130 w 2934280"/>
              <a:gd name="connsiteY12" fmla="*/ 1629141 h 2081816"/>
              <a:gd name="connsiteX13" fmla="*/ 1162705 w 2934280"/>
              <a:gd name="connsiteY13" fmla="*/ 1524366 h 2081816"/>
              <a:gd name="connsiteX14" fmla="*/ 1181755 w 2934280"/>
              <a:gd name="connsiteY14" fmla="*/ 1467216 h 2081816"/>
              <a:gd name="connsiteX15" fmla="*/ 1200805 w 2934280"/>
              <a:gd name="connsiteY15" fmla="*/ 1429116 h 2081816"/>
              <a:gd name="connsiteX16" fmla="*/ 1810405 w 2934280"/>
              <a:gd name="connsiteY16" fmla="*/ 1200516 h 2081816"/>
              <a:gd name="connsiteX17" fmla="*/ 1867555 w 2934280"/>
              <a:gd name="connsiteY17" fmla="*/ 1162416 h 2081816"/>
              <a:gd name="connsiteX18" fmla="*/ 1934230 w 2934280"/>
              <a:gd name="connsiteY18" fmla="*/ 1114791 h 2081816"/>
              <a:gd name="connsiteX19" fmla="*/ 1962805 w 2934280"/>
              <a:gd name="connsiteY19" fmla="*/ 1105266 h 2081816"/>
              <a:gd name="connsiteX20" fmla="*/ 1991380 w 2934280"/>
              <a:gd name="connsiteY20" fmla="*/ 1067166 h 2081816"/>
              <a:gd name="connsiteX21" fmla="*/ 2067580 w 2934280"/>
              <a:gd name="connsiteY21" fmla="*/ 981441 h 2081816"/>
              <a:gd name="connsiteX22" fmla="*/ 2086630 w 2934280"/>
              <a:gd name="connsiteY22" fmla="*/ 924291 h 2081816"/>
              <a:gd name="connsiteX23" fmla="*/ 2096155 w 2934280"/>
              <a:gd name="connsiteY23" fmla="*/ 895716 h 2081816"/>
              <a:gd name="connsiteX24" fmla="*/ 2115205 w 2934280"/>
              <a:gd name="connsiteY24" fmla="*/ 867141 h 2081816"/>
              <a:gd name="connsiteX25" fmla="*/ 2134255 w 2934280"/>
              <a:gd name="connsiteY25" fmla="*/ 781416 h 2081816"/>
              <a:gd name="connsiteX26" fmla="*/ 2153305 w 2934280"/>
              <a:gd name="connsiteY26" fmla="*/ 724266 h 2081816"/>
              <a:gd name="connsiteX27" fmla="*/ 2181880 w 2934280"/>
              <a:gd name="connsiteY27" fmla="*/ 657591 h 2081816"/>
              <a:gd name="connsiteX28" fmla="*/ 2191405 w 2934280"/>
              <a:gd name="connsiteY28" fmla="*/ 590916 h 2081816"/>
              <a:gd name="connsiteX29" fmla="*/ 2200930 w 2934280"/>
              <a:gd name="connsiteY29" fmla="*/ 562341 h 2081816"/>
              <a:gd name="connsiteX30" fmla="*/ 2210455 w 2934280"/>
              <a:gd name="connsiteY30" fmla="*/ 324216 h 2081816"/>
              <a:gd name="connsiteX31" fmla="*/ 2248555 w 2934280"/>
              <a:gd name="connsiteY31" fmla="*/ 267066 h 2081816"/>
              <a:gd name="connsiteX32" fmla="*/ 2343805 w 2934280"/>
              <a:gd name="connsiteY32" fmla="*/ 190866 h 2081816"/>
              <a:gd name="connsiteX33" fmla="*/ 2372380 w 2934280"/>
              <a:gd name="connsiteY33" fmla="*/ 162291 h 2081816"/>
              <a:gd name="connsiteX34" fmla="*/ 2420005 w 2934280"/>
              <a:gd name="connsiteY34" fmla="*/ 152766 h 2081816"/>
              <a:gd name="connsiteX35" fmla="*/ 2448580 w 2934280"/>
              <a:gd name="connsiteY35" fmla="*/ 143241 h 2081816"/>
              <a:gd name="connsiteX36" fmla="*/ 2496205 w 2934280"/>
              <a:gd name="connsiteY36" fmla="*/ 133716 h 2081816"/>
              <a:gd name="connsiteX37" fmla="*/ 2696230 w 2934280"/>
              <a:gd name="connsiteY37" fmla="*/ 76566 h 2081816"/>
              <a:gd name="connsiteX38" fmla="*/ 2735982 w 2934280"/>
              <a:gd name="connsiteY38" fmla="*/ 11154 h 2081816"/>
              <a:gd name="connsiteX39" fmla="*/ 363 w 2934280"/>
              <a:gd name="connsiteY39" fmla="*/ 25346 h 2081816"/>
              <a:gd name="connsiteX40" fmla="*/ 22816 w 2934280"/>
              <a:gd name="connsiteY40" fmla="*/ 2064471 h 2081816"/>
              <a:gd name="connsiteX0" fmla="*/ 10180 w 2829343"/>
              <a:gd name="connsiteY0" fmla="*/ 2041046 h 2074621"/>
              <a:gd name="connsiteX1" fmla="*/ 800755 w 2829343"/>
              <a:gd name="connsiteY1" fmla="*/ 2041046 h 2074621"/>
              <a:gd name="connsiteX2" fmla="*/ 848380 w 2829343"/>
              <a:gd name="connsiteY2" fmla="*/ 2021996 h 2074621"/>
              <a:gd name="connsiteX3" fmla="*/ 924580 w 2829343"/>
              <a:gd name="connsiteY3" fmla="*/ 1983896 h 2074621"/>
              <a:gd name="connsiteX4" fmla="*/ 981730 w 2829343"/>
              <a:gd name="connsiteY4" fmla="*/ 1945796 h 2074621"/>
              <a:gd name="connsiteX5" fmla="*/ 1010305 w 2829343"/>
              <a:gd name="connsiteY5" fmla="*/ 1888646 h 2074621"/>
              <a:gd name="connsiteX6" fmla="*/ 1029355 w 2829343"/>
              <a:gd name="connsiteY6" fmla="*/ 1860071 h 2074621"/>
              <a:gd name="connsiteX7" fmla="*/ 1048405 w 2829343"/>
              <a:gd name="connsiteY7" fmla="*/ 1802921 h 2074621"/>
              <a:gd name="connsiteX8" fmla="*/ 1067455 w 2829343"/>
              <a:gd name="connsiteY8" fmla="*/ 1764821 h 2074621"/>
              <a:gd name="connsiteX9" fmla="*/ 1076980 w 2829343"/>
              <a:gd name="connsiteY9" fmla="*/ 1736246 h 2074621"/>
              <a:gd name="connsiteX10" fmla="*/ 1105555 w 2829343"/>
              <a:gd name="connsiteY10" fmla="*/ 1707671 h 2074621"/>
              <a:gd name="connsiteX11" fmla="*/ 1124605 w 2829343"/>
              <a:gd name="connsiteY11" fmla="*/ 1650521 h 2074621"/>
              <a:gd name="connsiteX12" fmla="*/ 1134130 w 2829343"/>
              <a:gd name="connsiteY12" fmla="*/ 1621946 h 2074621"/>
              <a:gd name="connsiteX13" fmla="*/ 1162705 w 2829343"/>
              <a:gd name="connsiteY13" fmla="*/ 1517171 h 2074621"/>
              <a:gd name="connsiteX14" fmla="*/ 1181755 w 2829343"/>
              <a:gd name="connsiteY14" fmla="*/ 1460021 h 2074621"/>
              <a:gd name="connsiteX15" fmla="*/ 1200805 w 2829343"/>
              <a:gd name="connsiteY15" fmla="*/ 1421921 h 2074621"/>
              <a:gd name="connsiteX16" fmla="*/ 1810405 w 2829343"/>
              <a:gd name="connsiteY16" fmla="*/ 1193321 h 2074621"/>
              <a:gd name="connsiteX17" fmla="*/ 1867555 w 2829343"/>
              <a:gd name="connsiteY17" fmla="*/ 1155221 h 2074621"/>
              <a:gd name="connsiteX18" fmla="*/ 1934230 w 2829343"/>
              <a:gd name="connsiteY18" fmla="*/ 1107596 h 2074621"/>
              <a:gd name="connsiteX19" fmla="*/ 1962805 w 2829343"/>
              <a:gd name="connsiteY19" fmla="*/ 1098071 h 2074621"/>
              <a:gd name="connsiteX20" fmla="*/ 1991380 w 2829343"/>
              <a:gd name="connsiteY20" fmla="*/ 1059971 h 2074621"/>
              <a:gd name="connsiteX21" fmla="*/ 2067580 w 2829343"/>
              <a:gd name="connsiteY21" fmla="*/ 974246 h 2074621"/>
              <a:gd name="connsiteX22" fmla="*/ 2086630 w 2829343"/>
              <a:gd name="connsiteY22" fmla="*/ 917096 h 2074621"/>
              <a:gd name="connsiteX23" fmla="*/ 2096155 w 2829343"/>
              <a:gd name="connsiteY23" fmla="*/ 888521 h 2074621"/>
              <a:gd name="connsiteX24" fmla="*/ 2115205 w 2829343"/>
              <a:gd name="connsiteY24" fmla="*/ 859946 h 2074621"/>
              <a:gd name="connsiteX25" fmla="*/ 2134255 w 2829343"/>
              <a:gd name="connsiteY25" fmla="*/ 774221 h 2074621"/>
              <a:gd name="connsiteX26" fmla="*/ 2153305 w 2829343"/>
              <a:gd name="connsiteY26" fmla="*/ 717071 h 2074621"/>
              <a:gd name="connsiteX27" fmla="*/ 2181880 w 2829343"/>
              <a:gd name="connsiteY27" fmla="*/ 650396 h 2074621"/>
              <a:gd name="connsiteX28" fmla="*/ 2191405 w 2829343"/>
              <a:gd name="connsiteY28" fmla="*/ 583721 h 2074621"/>
              <a:gd name="connsiteX29" fmla="*/ 2200930 w 2829343"/>
              <a:gd name="connsiteY29" fmla="*/ 555146 h 2074621"/>
              <a:gd name="connsiteX30" fmla="*/ 2210455 w 2829343"/>
              <a:gd name="connsiteY30" fmla="*/ 317021 h 2074621"/>
              <a:gd name="connsiteX31" fmla="*/ 2248555 w 2829343"/>
              <a:gd name="connsiteY31" fmla="*/ 259871 h 2074621"/>
              <a:gd name="connsiteX32" fmla="*/ 2343805 w 2829343"/>
              <a:gd name="connsiteY32" fmla="*/ 183671 h 2074621"/>
              <a:gd name="connsiteX33" fmla="*/ 2372380 w 2829343"/>
              <a:gd name="connsiteY33" fmla="*/ 155096 h 2074621"/>
              <a:gd name="connsiteX34" fmla="*/ 2420005 w 2829343"/>
              <a:gd name="connsiteY34" fmla="*/ 145571 h 2074621"/>
              <a:gd name="connsiteX35" fmla="*/ 2448580 w 2829343"/>
              <a:gd name="connsiteY35" fmla="*/ 136046 h 2074621"/>
              <a:gd name="connsiteX36" fmla="*/ 2496205 w 2829343"/>
              <a:gd name="connsiteY36" fmla="*/ 126521 h 2074621"/>
              <a:gd name="connsiteX37" fmla="*/ 2696230 w 2829343"/>
              <a:gd name="connsiteY37" fmla="*/ 69371 h 2074621"/>
              <a:gd name="connsiteX38" fmla="*/ 2735982 w 2829343"/>
              <a:gd name="connsiteY38" fmla="*/ 3959 h 2074621"/>
              <a:gd name="connsiteX39" fmla="*/ 363 w 2829343"/>
              <a:gd name="connsiteY39" fmla="*/ 18151 h 2074621"/>
              <a:gd name="connsiteX40" fmla="*/ 22816 w 2829343"/>
              <a:gd name="connsiteY40" fmla="*/ 2057276 h 2074621"/>
              <a:gd name="connsiteX0" fmla="*/ 10180 w 2829343"/>
              <a:gd name="connsiteY0" fmla="*/ 2041046 h 2074621"/>
              <a:gd name="connsiteX1" fmla="*/ 800755 w 2829343"/>
              <a:gd name="connsiteY1" fmla="*/ 2041046 h 2074621"/>
              <a:gd name="connsiteX2" fmla="*/ 848380 w 2829343"/>
              <a:gd name="connsiteY2" fmla="*/ 2021996 h 2074621"/>
              <a:gd name="connsiteX3" fmla="*/ 924580 w 2829343"/>
              <a:gd name="connsiteY3" fmla="*/ 1983896 h 2074621"/>
              <a:gd name="connsiteX4" fmla="*/ 981730 w 2829343"/>
              <a:gd name="connsiteY4" fmla="*/ 1945796 h 2074621"/>
              <a:gd name="connsiteX5" fmla="*/ 1010305 w 2829343"/>
              <a:gd name="connsiteY5" fmla="*/ 1888646 h 2074621"/>
              <a:gd name="connsiteX6" fmla="*/ 1029355 w 2829343"/>
              <a:gd name="connsiteY6" fmla="*/ 1860071 h 2074621"/>
              <a:gd name="connsiteX7" fmla="*/ 1048405 w 2829343"/>
              <a:gd name="connsiteY7" fmla="*/ 1802921 h 2074621"/>
              <a:gd name="connsiteX8" fmla="*/ 1067455 w 2829343"/>
              <a:gd name="connsiteY8" fmla="*/ 1764821 h 2074621"/>
              <a:gd name="connsiteX9" fmla="*/ 1076980 w 2829343"/>
              <a:gd name="connsiteY9" fmla="*/ 1736246 h 2074621"/>
              <a:gd name="connsiteX10" fmla="*/ 1105555 w 2829343"/>
              <a:gd name="connsiteY10" fmla="*/ 1707671 h 2074621"/>
              <a:gd name="connsiteX11" fmla="*/ 1124605 w 2829343"/>
              <a:gd name="connsiteY11" fmla="*/ 1650521 h 2074621"/>
              <a:gd name="connsiteX12" fmla="*/ 1134130 w 2829343"/>
              <a:gd name="connsiteY12" fmla="*/ 1621946 h 2074621"/>
              <a:gd name="connsiteX13" fmla="*/ 1162705 w 2829343"/>
              <a:gd name="connsiteY13" fmla="*/ 1517171 h 2074621"/>
              <a:gd name="connsiteX14" fmla="*/ 1181755 w 2829343"/>
              <a:gd name="connsiteY14" fmla="*/ 1460021 h 2074621"/>
              <a:gd name="connsiteX15" fmla="*/ 1200805 w 2829343"/>
              <a:gd name="connsiteY15" fmla="*/ 1421921 h 2074621"/>
              <a:gd name="connsiteX16" fmla="*/ 1810405 w 2829343"/>
              <a:gd name="connsiteY16" fmla="*/ 1193321 h 2074621"/>
              <a:gd name="connsiteX17" fmla="*/ 1867555 w 2829343"/>
              <a:gd name="connsiteY17" fmla="*/ 1155221 h 2074621"/>
              <a:gd name="connsiteX18" fmla="*/ 1934230 w 2829343"/>
              <a:gd name="connsiteY18" fmla="*/ 1107596 h 2074621"/>
              <a:gd name="connsiteX19" fmla="*/ 1962805 w 2829343"/>
              <a:gd name="connsiteY19" fmla="*/ 1098071 h 2074621"/>
              <a:gd name="connsiteX20" fmla="*/ 1991380 w 2829343"/>
              <a:gd name="connsiteY20" fmla="*/ 1059971 h 2074621"/>
              <a:gd name="connsiteX21" fmla="*/ 2067580 w 2829343"/>
              <a:gd name="connsiteY21" fmla="*/ 974246 h 2074621"/>
              <a:gd name="connsiteX22" fmla="*/ 2086630 w 2829343"/>
              <a:gd name="connsiteY22" fmla="*/ 917096 h 2074621"/>
              <a:gd name="connsiteX23" fmla="*/ 2096155 w 2829343"/>
              <a:gd name="connsiteY23" fmla="*/ 888521 h 2074621"/>
              <a:gd name="connsiteX24" fmla="*/ 2115205 w 2829343"/>
              <a:gd name="connsiteY24" fmla="*/ 859946 h 2074621"/>
              <a:gd name="connsiteX25" fmla="*/ 2134255 w 2829343"/>
              <a:gd name="connsiteY25" fmla="*/ 774221 h 2074621"/>
              <a:gd name="connsiteX26" fmla="*/ 2153305 w 2829343"/>
              <a:gd name="connsiteY26" fmla="*/ 717071 h 2074621"/>
              <a:gd name="connsiteX27" fmla="*/ 2181880 w 2829343"/>
              <a:gd name="connsiteY27" fmla="*/ 650396 h 2074621"/>
              <a:gd name="connsiteX28" fmla="*/ 2191405 w 2829343"/>
              <a:gd name="connsiteY28" fmla="*/ 583721 h 2074621"/>
              <a:gd name="connsiteX29" fmla="*/ 2200930 w 2829343"/>
              <a:gd name="connsiteY29" fmla="*/ 555146 h 2074621"/>
              <a:gd name="connsiteX30" fmla="*/ 2210455 w 2829343"/>
              <a:gd name="connsiteY30" fmla="*/ 317021 h 2074621"/>
              <a:gd name="connsiteX31" fmla="*/ 2248555 w 2829343"/>
              <a:gd name="connsiteY31" fmla="*/ 259871 h 2074621"/>
              <a:gd name="connsiteX32" fmla="*/ 2343805 w 2829343"/>
              <a:gd name="connsiteY32" fmla="*/ 183671 h 2074621"/>
              <a:gd name="connsiteX33" fmla="*/ 2372380 w 2829343"/>
              <a:gd name="connsiteY33" fmla="*/ 155096 h 2074621"/>
              <a:gd name="connsiteX34" fmla="*/ 2420005 w 2829343"/>
              <a:gd name="connsiteY34" fmla="*/ 145571 h 2074621"/>
              <a:gd name="connsiteX35" fmla="*/ 2448580 w 2829343"/>
              <a:gd name="connsiteY35" fmla="*/ 136046 h 2074621"/>
              <a:gd name="connsiteX36" fmla="*/ 2496205 w 2829343"/>
              <a:gd name="connsiteY36" fmla="*/ 126521 h 2074621"/>
              <a:gd name="connsiteX37" fmla="*/ 2696230 w 2829343"/>
              <a:gd name="connsiteY37" fmla="*/ 69371 h 2074621"/>
              <a:gd name="connsiteX38" fmla="*/ 2735982 w 2829343"/>
              <a:gd name="connsiteY38" fmla="*/ 3959 h 2074621"/>
              <a:gd name="connsiteX39" fmla="*/ 363 w 2829343"/>
              <a:gd name="connsiteY39" fmla="*/ 18151 h 2074621"/>
              <a:gd name="connsiteX40" fmla="*/ 22816 w 2829343"/>
              <a:gd name="connsiteY40" fmla="*/ 2057276 h 2074621"/>
              <a:gd name="connsiteX0" fmla="*/ 10180 w 2738976"/>
              <a:gd name="connsiteY0" fmla="*/ 2041046 h 2074621"/>
              <a:gd name="connsiteX1" fmla="*/ 800755 w 2738976"/>
              <a:gd name="connsiteY1" fmla="*/ 2041046 h 2074621"/>
              <a:gd name="connsiteX2" fmla="*/ 848380 w 2738976"/>
              <a:gd name="connsiteY2" fmla="*/ 2021996 h 2074621"/>
              <a:gd name="connsiteX3" fmla="*/ 924580 w 2738976"/>
              <a:gd name="connsiteY3" fmla="*/ 1983896 h 2074621"/>
              <a:gd name="connsiteX4" fmla="*/ 981730 w 2738976"/>
              <a:gd name="connsiteY4" fmla="*/ 1945796 h 2074621"/>
              <a:gd name="connsiteX5" fmla="*/ 1010305 w 2738976"/>
              <a:gd name="connsiteY5" fmla="*/ 1888646 h 2074621"/>
              <a:gd name="connsiteX6" fmla="*/ 1029355 w 2738976"/>
              <a:gd name="connsiteY6" fmla="*/ 1860071 h 2074621"/>
              <a:gd name="connsiteX7" fmla="*/ 1048405 w 2738976"/>
              <a:gd name="connsiteY7" fmla="*/ 1802921 h 2074621"/>
              <a:gd name="connsiteX8" fmla="*/ 1067455 w 2738976"/>
              <a:gd name="connsiteY8" fmla="*/ 1764821 h 2074621"/>
              <a:gd name="connsiteX9" fmla="*/ 1076980 w 2738976"/>
              <a:gd name="connsiteY9" fmla="*/ 1736246 h 2074621"/>
              <a:gd name="connsiteX10" fmla="*/ 1105555 w 2738976"/>
              <a:gd name="connsiteY10" fmla="*/ 1707671 h 2074621"/>
              <a:gd name="connsiteX11" fmla="*/ 1124605 w 2738976"/>
              <a:gd name="connsiteY11" fmla="*/ 1650521 h 2074621"/>
              <a:gd name="connsiteX12" fmla="*/ 1134130 w 2738976"/>
              <a:gd name="connsiteY12" fmla="*/ 1621946 h 2074621"/>
              <a:gd name="connsiteX13" fmla="*/ 1162705 w 2738976"/>
              <a:gd name="connsiteY13" fmla="*/ 1517171 h 2074621"/>
              <a:gd name="connsiteX14" fmla="*/ 1181755 w 2738976"/>
              <a:gd name="connsiteY14" fmla="*/ 1460021 h 2074621"/>
              <a:gd name="connsiteX15" fmla="*/ 1200805 w 2738976"/>
              <a:gd name="connsiteY15" fmla="*/ 1421921 h 2074621"/>
              <a:gd name="connsiteX16" fmla="*/ 1810405 w 2738976"/>
              <a:gd name="connsiteY16" fmla="*/ 1193321 h 2074621"/>
              <a:gd name="connsiteX17" fmla="*/ 1867555 w 2738976"/>
              <a:gd name="connsiteY17" fmla="*/ 1155221 h 2074621"/>
              <a:gd name="connsiteX18" fmla="*/ 1934230 w 2738976"/>
              <a:gd name="connsiteY18" fmla="*/ 1107596 h 2074621"/>
              <a:gd name="connsiteX19" fmla="*/ 1962805 w 2738976"/>
              <a:gd name="connsiteY19" fmla="*/ 1098071 h 2074621"/>
              <a:gd name="connsiteX20" fmla="*/ 1991380 w 2738976"/>
              <a:gd name="connsiteY20" fmla="*/ 1059971 h 2074621"/>
              <a:gd name="connsiteX21" fmla="*/ 2067580 w 2738976"/>
              <a:gd name="connsiteY21" fmla="*/ 974246 h 2074621"/>
              <a:gd name="connsiteX22" fmla="*/ 2086630 w 2738976"/>
              <a:gd name="connsiteY22" fmla="*/ 917096 h 2074621"/>
              <a:gd name="connsiteX23" fmla="*/ 2096155 w 2738976"/>
              <a:gd name="connsiteY23" fmla="*/ 888521 h 2074621"/>
              <a:gd name="connsiteX24" fmla="*/ 2115205 w 2738976"/>
              <a:gd name="connsiteY24" fmla="*/ 859946 h 2074621"/>
              <a:gd name="connsiteX25" fmla="*/ 2134255 w 2738976"/>
              <a:gd name="connsiteY25" fmla="*/ 774221 h 2074621"/>
              <a:gd name="connsiteX26" fmla="*/ 2153305 w 2738976"/>
              <a:gd name="connsiteY26" fmla="*/ 717071 h 2074621"/>
              <a:gd name="connsiteX27" fmla="*/ 2181880 w 2738976"/>
              <a:gd name="connsiteY27" fmla="*/ 650396 h 2074621"/>
              <a:gd name="connsiteX28" fmla="*/ 2191405 w 2738976"/>
              <a:gd name="connsiteY28" fmla="*/ 583721 h 2074621"/>
              <a:gd name="connsiteX29" fmla="*/ 2200930 w 2738976"/>
              <a:gd name="connsiteY29" fmla="*/ 555146 h 2074621"/>
              <a:gd name="connsiteX30" fmla="*/ 2210455 w 2738976"/>
              <a:gd name="connsiteY30" fmla="*/ 317021 h 2074621"/>
              <a:gd name="connsiteX31" fmla="*/ 2248555 w 2738976"/>
              <a:gd name="connsiteY31" fmla="*/ 259871 h 2074621"/>
              <a:gd name="connsiteX32" fmla="*/ 2343805 w 2738976"/>
              <a:gd name="connsiteY32" fmla="*/ 183671 h 2074621"/>
              <a:gd name="connsiteX33" fmla="*/ 2372380 w 2738976"/>
              <a:gd name="connsiteY33" fmla="*/ 155096 h 2074621"/>
              <a:gd name="connsiteX34" fmla="*/ 2420005 w 2738976"/>
              <a:gd name="connsiteY34" fmla="*/ 145571 h 2074621"/>
              <a:gd name="connsiteX35" fmla="*/ 2448580 w 2738976"/>
              <a:gd name="connsiteY35" fmla="*/ 136046 h 2074621"/>
              <a:gd name="connsiteX36" fmla="*/ 2496205 w 2738976"/>
              <a:gd name="connsiteY36" fmla="*/ 126521 h 2074621"/>
              <a:gd name="connsiteX37" fmla="*/ 2696230 w 2738976"/>
              <a:gd name="connsiteY37" fmla="*/ 69371 h 2074621"/>
              <a:gd name="connsiteX38" fmla="*/ 2735982 w 2738976"/>
              <a:gd name="connsiteY38" fmla="*/ 3959 h 2074621"/>
              <a:gd name="connsiteX39" fmla="*/ 363 w 2738976"/>
              <a:gd name="connsiteY39" fmla="*/ 18151 h 2074621"/>
              <a:gd name="connsiteX40" fmla="*/ 22816 w 2738976"/>
              <a:gd name="connsiteY40" fmla="*/ 2057276 h 2074621"/>
              <a:gd name="connsiteX0" fmla="*/ 10180 w 2738976"/>
              <a:gd name="connsiteY0" fmla="*/ 2037087 h 2070662"/>
              <a:gd name="connsiteX1" fmla="*/ 800755 w 2738976"/>
              <a:gd name="connsiteY1" fmla="*/ 2037087 h 2070662"/>
              <a:gd name="connsiteX2" fmla="*/ 848380 w 2738976"/>
              <a:gd name="connsiteY2" fmla="*/ 2018037 h 2070662"/>
              <a:gd name="connsiteX3" fmla="*/ 924580 w 2738976"/>
              <a:gd name="connsiteY3" fmla="*/ 1979937 h 2070662"/>
              <a:gd name="connsiteX4" fmla="*/ 981730 w 2738976"/>
              <a:gd name="connsiteY4" fmla="*/ 1941837 h 2070662"/>
              <a:gd name="connsiteX5" fmla="*/ 1010305 w 2738976"/>
              <a:gd name="connsiteY5" fmla="*/ 1884687 h 2070662"/>
              <a:gd name="connsiteX6" fmla="*/ 1029355 w 2738976"/>
              <a:gd name="connsiteY6" fmla="*/ 1856112 h 2070662"/>
              <a:gd name="connsiteX7" fmla="*/ 1048405 w 2738976"/>
              <a:gd name="connsiteY7" fmla="*/ 1798962 h 2070662"/>
              <a:gd name="connsiteX8" fmla="*/ 1067455 w 2738976"/>
              <a:gd name="connsiteY8" fmla="*/ 1760862 h 2070662"/>
              <a:gd name="connsiteX9" fmla="*/ 1076980 w 2738976"/>
              <a:gd name="connsiteY9" fmla="*/ 1732287 h 2070662"/>
              <a:gd name="connsiteX10" fmla="*/ 1105555 w 2738976"/>
              <a:gd name="connsiteY10" fmla="*/ 1703712 h 2070662"/>
              <a:gd name="connsiteX11" fmla="*/ 1124605 w 2738976"/>
              <a:gd name="connsiteY11" fmla="*/ 1646562 h 2070662"/>
              <a:gd name="connsiteX12" fmla="*/ 1134130 w 2738976"/>
              <a:gd name="connsiteY12" fmla="*/ 1617987 h 2070662"/>
              <a:gd name="connsiteX13" fmla="*/ 1162705 w 2738976"/>
              <a:gd name="connsiteY13" fmla="*/ 1513212 h 2070662"/>
              <a:gd name="connsiteX14" fmla="*/ 1181755 w 2738976"/>
              <a:gd name="connsiteY14" fmla="*/ 1456062 h 2070662"/>
              <a:gd name="connsiteX15" fmla="*/ 1200805 w 2738976"/>
              <a:gd name="connsiteY15" fmla="*/ 1417962 h 2070662"/>
              <a:gd name="connsiteX16" fmla="*/ 1810405 w 2738976"/>
              <a:gd name="connsiteY16" fmla="*/ 1189362 h 2070662"/>
              <a:gd name="connsiteX17" fmla="*/ 1867555 w 2738976"/>
              <a:gd name="connsiteY17" fmla="*/ 1151262 h 2070662"/>
              <a:gd name="connsiteX18" fmla="*/ 1934230 w 2738976"/>
              <a:gd name="connsiteY18" fmla="*/ 1103637 h 2070662"/>
              <a:gd name="connsiteX19" fmla="*/ 1962805 w 2738976"/>
              <a:gd name="connsiteY19" fmla="*/ 1094112 h 2070662"/>
              <a:gd name="connsiteX20" fmla="*/ 1991380 w 2738976"/>
              <a:gd name="connsiteY20" fmla="*/ 1056012 h 2070662"/>
              <a:gd name="connsiteX21" fmla="*/ 2067580 w 2738976"/>
              <a:gd name="connsiteY21" fmla="*/ 970287 h 2070662"/>
              <a:gd name="connsiteX22" fmla="*/ 2086630 w 2738976"/>
              <a:gd name="connsiteY22" fmla="*/ 913137 h 2070662"/>
              <a:gd name="connsiteX23" fmla="*/ 2096155 w 2738976"/>
              <a:gd name="connsiteY23" fmla="*/ 884562 h 2070662"/>
              <a:gd name="connsiteX24" fmla="*/ 2115205 w 2738976"/>
              <a:gd name="connsiteY24" fmla="*/ 855987 h 2070662"/>
              <a:gd name="connsiteX25" fmla="*/ 2134255 w 2738976"/>
              <a:gd name="connsiteY25" fmla="*/ 770262 h 2070662"/>
              <a:gd name="connsiteX26" fmla="*/ 2153305 w 2738976"/>
              <a:gd name="connsiteY26" fmla="*/ 713112 h 2070662"/>
              <a:gd name="connsiteX27" fmla="*/ 2181880 w 2738976"/>
              <a:gd name="connsiteY27" fmla="*/ 646437 h 2070662"/>
              <a:gd name="connsiteX28" fmla="*/ 2191405 w 2738976"/>
              <a:gd name="connsiteY28" fmla="*/ 579762 h 2070662"/>
              <a:gd name="connsiteX29" fmla="*/ 2200930 w 2738976"/>
              <a:gd name="connsiteY29" fmla="*/ 551187 h 2070662"/>
              <a:gd name="connsiteX30" fmla="*/ 2210455 w 2738976"/>
              <a:gd name="connsiteY30" fmla="*/ 313062 h 2070662"/>
              <a:gd name="connsiteX31" fmla="*/ 2248555 w 2738976"/>
              <a:gd name="connsiteY31" fmla="*/ 255912 h 2070662"/>
              <a:gd name="connsiteX32" fmla="*/ 2343805 w 2738976"/>
              <a:gd name="connsiteY32" fmla="*/ 179712 h 2070662"/>
              <a:gd name="connsiteX33" fmla="*/ 2372380 w 2738976"/>
              <a:gd name="connsiteY33" fmla="*/ 151137 h 2070662"/>
              <a:gd name="connsiteX34" fmla="*/ 2420005 w 2738976"/>
              <a:gd name="connsiteY34" fmla="*/ 141612 h 2070662"/>
              <a:gd name="connsiteX35" fmla="*/ 2448580 w 2738976"/>
              <a:gd name="connsiteY35" fmla="*/ 132087 h 2070662"/>
              <a:gd name="connsiteX36" fmla="*/ 2496205 w 2738976"/>
              <a:gd name="connsiteY36" fmla="*/ 122562 h 2070662"/>
              <a:gd name="connsiteX37" fmla="*/ 2696230 w 2738976"/>
              <a:gd name="connsiteY37" fmla="*/ 65412 h 2070662"/>
              <a:gd name="connsiteX38" fmla="*/ 2735982 w 2738976"/>
              <a:gd name="connsiteY38" fmla="*/ 0 h 2070662"/>
              <a:gd name="connsiteX39" fmla="*/ 363 w 2738976"/>
              <a:gd name="connsiteY39" fmla="*/ 14192 h 2070662"/>
              <a:gd name="connsiteX40" fmla="*/ 22816 w 2738976"/>
              <a:gd name="connsiteY40" fmla="*/ 2053317 h 2070662"/>
              <a:gd name="connsiteX0" fmla="*/ 10180 w 2738976"/>
              <a:gd name="connsiteY0" fmla="*/ 2046513 h 2079863"/>
              <a:gd name="connsiteX1" fmla="*/ 800755 w 2738976"/>
              <a:gd name="connsiteY1" fmla="*/ 2046513 h 2079863"/>
              <a:gd name="connsiteX2" fmla="*/ 848380 w 2738976"/>
              <a:gd name="connsiteY2" fmla="*/ 2027463 h 2079863"/>
              <a:gd name="connsiteX3" fmla="*/ 924580 w 2738976"/>
              <a:gd name="connsiteY3" fmla="*/ 1989363 h 2079863"/>
              <a:gd name="connsiteX4" fmla="*/ 981730 w 2738976"/>
              <a:gd name="connsiteY4" fmla="*/ 1951263 h 2079863"/>
              <a:gd name="connsiteX5" fmla="*/ 1010305 w 2738976"/>
              <a:gd name="connsiteY5" fmla="*/ 1894113 h 2079863"/>
              <a:gd name="connsiteX6" fmla="*/ 1029355 w 2738976"/>
              <a:gd name="connsiteY6" fmla="*/ 1865538 h 2079863"/>
              <a:gd name="connsiteX7" fmla="*/ 1048405 w 2738976"/>
              <a:gd name="connsiteY7" fmla="*/ 1808388 h 2079863"/>
              <a:gd name="connsiteX8" fmla="*/ 1067455 w 2738976"/>
              <a:gd name="connsiteY8" fmla="*/ 1770288 h 2079863"/>
              <a:gd name="connsiteX9" fmla="*/ 1076980 w 2738976"/>
              <a:gd name="connsiteY9" fmla="*/ 1741713 h 2079863"/>
              <a:gd name="connsiteX10" fmla="*/ 1105555 w 2738976"/>
              <a:gd name="connsiteY10" fmla="*/ 1713138 h 2079863"/>
              <a:gd name="connsiteX11" fmla="*/ 1124605 w 2738976"/>
              <a:gd name="connsiteY11" fmla="*/ 1655988 h 2079863"/>
              <a:gd name="connsiteX12" fmla="*/ 1134130 w 2738976"/>
              <a:gd name="connsiteY12" fmla="*/ 1627413 h 2079863"/>
              <a:gd name="connsiteX13" fmla="*/ 1162705 w 2738976"/>
              <a:gd name="connsiteY13" fmla="*/ 1522638 h 2079863"/>
              <a:gd name="connsiteX14" fmla="*/ 1181755 w 2738976"/>
              <a:gd name="connsiteY14" fmla="*/ 1465488 h 2079863"/>
              <a:gd name="connsiteX15" fmla="*/ 1200805 w 2738976"/>
              <a:gd name="connsiteY15" fmla="*/ 1427388 h 2079863"/>
              <a:gd name="connsiteX16" fmla="*/ 1810405 w 2738976"/>
              <a:gd name="connsiteY16" fmla="*/ 1198788 h 2079863"/>
              <a:gd name="connsiteX17" fmla="*/ 1867555 w 2738976"/>
              <a:gd name="connsiteY17" fmla="*/ 1160688 h 2079863"/>
              <a:gd name="connsiteX18" fmla="*/ 1934230 w 2738976"/>
              <a:gd name="connsiteY18" fmla="*/ 1113063 h 2079863"/>
              <a:gd name="connsiteX19" fmla="*/ 1962805 w 2738976"/>
              <a:gd name="connsiteY19" fmla="*/ 1103538 h 2079863"/>
              <a:gd name="connsiteX20" fmla="*/ 1991380 w 2738976"/>
              <a:gd name="connsiteY20" fmla="*/ 1065438 h 2079863"/>
              <a:gd name="connsiteX21" fmla="*/ 2067580 w 2738976"/>
              <a:gd name="connsiteY21" fmla="*/ 979713 h 2079863"/>
              <a:gd name="connsiteX22" fmla="*/ 2086630 w 2738976"/>
              <a:gd name="connsiteY22" fmla="*/ 922563 h 2079863"/>
              <a:gd name="connsiteX23" fmla="*/ 2096155 w 2738976"/>
              <a:gd name="connsiteY23" fmla="*/ 893988 h 2079863"/>
              <a:gd name="connsiteX24" fmla="*/ 2115205 w 2738976"/>
              <a:gd name="connsiteY24" fmla="*/ 865413 h 2079863"/>
              <a:gd name="connsiteX25" fmla="*/ 2134255 w 2738976"/>
              <a:gd name="connsiteY25" fmla="*/ 779688 h 2079863"/>
              <a:gd name="connsiteX26" fmla="*/ 2153305 w 2738976"/>
              <a:gd name="connsiteY26" fmla="*/ 722538 h 2079863"/>
              <a:gd name="connsiteX27" fmla="*/ 2181880 w 2738976"/>
              <a:gd name="connsiteY27" fmla="*/ 655863 h 2079863"/>
              <a:gd name="connsiteX28" fmla="*/ 2191405 w 2738976"/>
              <a:gd name="connsiteY28" fmla="*/ 589188 h 2079863"/>
              <a:gd name="connsiteX29" fmla="*/ 2200930 w 2738976"/>
              <a:gd name="connsiteY29" fmla="*/ 560613 h 2079863"/>
              <a:gd name="connsiteX30" fmla="*/ 2210455 w 2738976"/>
              <a:gd name="connsiteY30" fmla="*/ 322488 h 2079863"/>
              <a:gd name="connsiteX31" fmla="*/ 2248555 w 2738976"/>
              <a:gd name="connsiteY31" fmla="*/ 265338 h 2079863"/>
              <a:gd name="connsiteX32" fmla="*/ 2343805 w 2738976"/>
              <a:gd name="connsiteY32" fmla="*/ 189138 h 2079863"/>
              <a:gd name="connsiteX33" fmla="*/ 2372380 w 2738976"/>
              <a:gd name="connsiteY33" fmla="*/ 160563 h 2079863"/>
              <a:gd name="connsiteX34" fmla="*/ 2420005 w 2738976"/>
              <a:gd name="connsiteY34" fmla="*/ 151038 h 2079863"/>
              <a:gd name="connsiteX35" fmla="*/ 2448580 w 2738976"/>
              <a:gd name="connsiteY35" fmla="*/ 141513 h 2079863"/>
              <a:gd name="connsiteX36" fmla="*/ 2496205 w 2738976"/>
              <a:gd name="connsiteY36" fmla="*/ 131988 h 2079863"/>
              <a:gd name="connsiteX37" fmla="*/ 2696230 w 2738976"/>
              <a:gd name="connsiteY37" fmla="*/ 74838 h 2079863"/>
              <a:gd name="connsiteX38" fmla="*/ 2735982 w 2738976"/>
              <a:gd name="connsiteY38" fmla="*/ 9426 h 2079863"/>
              <a:gd name="connsiteX39" fmla="*/ 363 w 2738976"/>
              <a:gd name="connsiteY39" fmla="*/ 0 h 2079863"/>
              <a:gd name="connsiteX40" fmla="*/ 22816 w 2738976"/>
              <a:gd name="connsiteY40" fmla="*/ 2062743 h 2079863"/>
              <a:gd name="connsiteX0" fmla="*/ 10180 w 2738976"/>
              <a:gd name="connsiteY0" fmla="*/ 2046513 h 2079863"/>
              <a:gd name="connsiteX1" fmla="*/ 800755 w 2738976"/>
              <a:gd name="connsiteY1" fmla="*/ 2046513 h 2079863"/>
              <a:gd name="connsiteX2" fmla="*/ 848380 w 2738976"/>
              <a:gd name="connsiteY2" fmla="*/ 2027463 h 2079863"/>
              <a:gd name="connsiteX3" fmla="*/ 924580 w 2738976"/>
              <a:gd name="connsiteY3" fmla="*/ 1989363 h 2079863"/>
              <a:gd name="connsiteX4" fmla="*/ 981730 w 2738976"/>
              <a:gd name="connsiteY4" fmla="*/ 1951263 h 2079863"/>
              <a:gd name="connsiteX5" fmla="*/ 1010305 w 2738976"/>
              <a:gd name="connsiteY5" fmla="*/ 1894113 h 2079863"/>
              <a:gd name="connsiteX6" fmla="*/ 1029355 w 2738976"/>
              <a:gd name="connsiteY6" fmla="*/ 1865538 h 2079863"/>
              <a:gd name="connsiteX7" fmla="*/ 1048405 w 2738976"/>
              <a:gd name="connsiteY7" fmla="*/ 1808388 h 2079863"/>
              <a:gd name="connsiteX8" fmla="*/ 1067455 w 2738976"/>
              <a:gd name="connsiteY8" fmla="*/ 1770288 h 2079863"/>
              <a:gd name="connsiteX9" fmla="*/ 1076980 w 2738976"/>
              <a:gd name="connsiteY9" fmla="*/ 1741713 h 2079863"/>
              <a:gd name="connsiteX10" fmla="*/ 1105555 w 2738976"/>
              <a:gd name="connsiteY10" fmla="*/ 1713138 h 2079863"/>
              <a:gd name="connsiteX11" fmla="*/ 1124605 w 2738976"/>
              <a:gd name="connsiteY11" fmla="*/ 1655988 h 2079863"/>
              <a:gd name="connsiteX12" fmla="*/ 1134130 w 2738976"/>
              <a:gd name="connsiteY12" fmla="*/ 1627413 h 2079863"/>
              <a:gd name="connsiteX13" fmla="*/ 1162705 w 2738976"/>
              <a:gd name="connsiteY13" fmla="*/ 1522638 h 2079863"/>
              <a:gd name="connsiteX14" fmla="*/ 1181755 w 2738976"/>
              <a:gd name="connsiteY14" fmla="*/ 1465488 h 2079863"/>
              <a:gd name="connsiteX15" fmla="*/ 1200805 w 2738976"/>
              <a:gd name="connsiteY15" fmla="*/ 1427388 h 2079863"/>
              <a:gd name="connsiteX16" fmla="*/ 1810405 w 2738976"/>
              <a:gd name="connsiteY16" fmla="*/ 1198788 h 2079863"/>
              <a:gd name="connsiteX17" fmla="*/ 1867555 w 2738976"/>
              <a:gd name="connsiteY17" fmla="*/ 1160688 h 2079863"/>
              <a:gd name="connsiteX18" fmla="*/ 1934230 w 2738976"/>
              <a:gd name="connsiteY18" fmla="*/ 1113063 h 2079863"/>
              <a:gd name="connsiteX19" fmla="*/ 1962805 w 2738976"/>
              <a:gd name="connsiteY19" fmla="*/ 1103538 h 2079863"/>
              <a:gd name="connsiteX20" fmla="*/ 1991380 w 2738976"/>
              <a:gd name="connsiteY20" fmla="*/ 1065438 h 2079863"/>
              <a:gd name="connsiteX21" fmla="*/ 2067580 w 2738976"/>
              <a:gd name="connsiteY21" fmla="*/ 979713 h 2079863"/>
              <a:gd name="connsiteX22" fmla="*/ 2086630 w 2738976"/>
              <a:gd name="connsiteY22" fmla="*/ 922563 h 2079863"/>
              <a:gd name="connsiteX23" fmla="*/ 2096155 w 2738976"/>
              <a:gd name="connsiteY23" fmla="*/ 893988 h 2079863"/>
              <a:gd name="connsiteX24" fmla="*/ 2115205 w 2738976"/>
              <a:gd name="connsiteY24" fmla="*/ 865413 h 2079863"/>
              <a:gd name="connsiteX25" fmla="*/ 2134255 w 2738976"/>
              <a:gd name="connsiteY25" fmla="*/ 779688 h 2079863"/>
              <a:gd name="connsiteX26" fmla="*/ 2153305 w 2738976"/>
              <a:gd name="connsiteY26" fmla="*/ 722538 h 2079863"/>
              <a:gd name="connsiteX27" fmla="*/ 2181880 w 2738976"/>
              <a:gd name="connsiteY27" fmla="*/ 655863 h 2079863"/>
              <a:gd name="connsiteX28" fmla="*/ 2191405 w 2738976"/>
              <a:gd name="connsiteY28" fmla="*/ 589188 h 2079863"/>
              <a:gd name="connsiteX29" fmla="*/ 2200930 w 2738976"/>
              <a:gd name="connsiteY29" fmla="*/ 560613 h 2079863"/>
              <a:gd name="connsiteX30" fmla="*/ 2210455 w 2738976"/>
              <a:gd name="connsiteY30" fmla="*/ 322488 h 2079863"/>
              <a:gd name="connsiteX31" fmla="*/ 2248555 w 2738976"/>
              <a:gd name="connsiteY31" fmla="*/ 265338 h 2079863"/>
              <a:gd name="connsiteX32" fmla="*/ 2343805 w 2738976"/>
              <a:gd name="connsiteY32" fmla="*/ 189138 h 2079863"/>
              <a:gd name="connsiteX33" fmla="*/ 2372380 w 2738976"/>
              <a:gd name="connsiteY33" fmla="*/ 160563 h 2079863"/>
              <a:gd name="connsiteX34" fmla="*/ 2420005 w 2738976"/>
              <a:gd name="connsiteY34" fmla="*/ 151038 h 2079863"/>
              <a:gd name="connsiteX35" fmla="*/ 2448580 w 2738976"/>
              <a:gd name="connsiteY35" fmla="*/ 141513 h 2079863"/>
              <a:gd name="connsiteX36" fmla="*/ 2496205 w 2738976"/>
              <a:gd name="connsiteY36" fmla="*/ 131988 h 2079863"/>
              <a:gd name="connsiteX37" fmla="*/ 2696230 w 2738976"/>
              <a:gd name="connsiteY37" fmla="*/ 74838 h 2079863"/>
              <a:gd name="connsiteX38" fmla="*/ 2735982 w 2738976"/>
              <a:gd name="connsiteY38" fmla="*/ 9426 h 2079863"/>
              <a:gd name="connsiteX39" fmla="*/ 363 w 2738976"/>
              <a:gd name="connsiteY39" fmla="*/ 0 h 2079863"/>
              <a:gd name="connsiteX40" fmla="*/ 22816 w 2738976"/>
              <a:gd name="connsiteY40" fmla="*/ 2062743 h 2079863"/>
              <a:gd name="connsiteX41" fmla="*/ 10180 w 2738976"/>
              <a:gd name="connsiteY41" fmla="*/ 2046513 h 2079863"/>
              <a:gd name="connsiteX0" fmla="*/ 9817 w 2738613"/>
              <a:gd name="connsiteY0" fmla="*/ 2046513 h 2084866"/>
              <a:gd name="connsiteX1" fmla="*/ 800392 w 2738613"/>
              <a:gd name="connsiteY1" fmla="*/ 2046513 h 2084866"/>
              <a:gd name="connsiteX2" fmla="*/ 848017 w 2738613"/>
              <a:gd name="connsiteY2" fmla="*/ 2027463 h 2084866"/>
              <a:gd name="connsiteX3" fmla="*/ 924217 w 2738613"/>
              <a:gd name="connsiteY3" fmla="*/ 1989363 h 2084866"/>
              <a:gd name="connsiteX4" fmla="*/ 981367 w 2738613"/>
              <a:gd name="connsiteY4" fmla="*/ 1951263 h 2084866"/>
              <a:gd name="connsiteX5" fmla="*/ 1009942 w 2738613"/>
              <a:gd name="connsiteY5" fmla="*/ 1894113 h 2084866"/>
              <a:gd name="connsiteX6" fmla="*/ 1028992 w 2738613"/>
              <a:gd name="connsiteY6" fmla="*/ 1865538 h 2084866"/>
              <a:gd name="connsiteX7" fmla="*/ 1048042 w 2738613"/>
              <a:gd name="connsiteY7" fmla="*/ 1808388 h 2084866"/>
              <a:gd name="connsiteX8" fmla="*/ 1067092 w 2738613"/>
              <a:gd name="connsiteY8" fmla="*/ 1770288 h 2084866"/>
              <a:gd name="connsiteX9" fmla="*/ 1076617 w 2738613"/>
              <a:gd name="connsiteY9" fmla="*/ 1741713 h 2084866"/>
              <a:gd name="connsiteX10" fmla="*/ 1105192 w 2738613"/>
              <a:gd name="connsiteY10" fmla="*/ 1713138 h 2084866"/>
              <a:gd name="connsiteX11" fmla="*/ 1124242 w 2738613"/>
              <a:gd name="connsiteY11" fmla="*/ 1655988 h 2084866"/>
              <a:gd name="connsiteX12" fmla="*/ 1133767 w 2738613"/>
              <a:gd name="connsiteY12" fmla="*/ 1627413 h 2084866"/>
              <a:gd name="connsiteX13" fmla="*/ 1162342 w 2738613"/>
              <a:gd name="connsiteY13" fmla="*/ 1522638 h 2084866"/>
              <a:gd name="connsiteX14" fmla="*/ 1181392 w 2738613"/>
              <a:gd name="connsiteY14" fmla="*/ 1465488 h 2084866"/>
              <a:gd name="connsiteX15" fmla="*/ 1200442 w 2738613"/>
              <a:gd name="connsiteY15" fmla="*/ 1427388 h 2084866"/>
              <a:gd name="connsiteX16" fmla="*/ 1810042 w 2738613"/>
              <a:gd name="connsiteY16" fmla="*/ 1198788 h 2084866"/>
              <a:gd name="connsiteX17" fmla="*/ 1867192 w 2738613"/>
              <a:gd name="connsiteY17" fmla="*/ 1160688 h 2084866"/>
              <a:gd name="connsiteX18" fmla="*/ 1933867 w 2738613"/>
              <a:gd name="connsiteY18" fmla="*/ 1113063 h 2084866"/>
              <a:gd name="connsiteX19" fmla="*/ 1962442 w 2738613"/>
              <a:gd name="connsiteY19" fmla="*/ 1103538 h 2084866"/>
              <a:gd name="connsiteX20" fmla="*/ 1991017 w 2738613"/>
              <a:gd name="connsiteY20" fmla="*/ 1065438 h 2084866"/>
              <a:gd name="connsiteX21" fmla="*/ 2067217 w 2738613"/>
              <a:gd name="connsiteY21" fmla="*/ 979713 h 2084866"/>
              <a:gd name="connsiteX22" fmla="*/ 2086267 w 2738613"/>
              <a:gd name="connsiteY22" fmla="*/ 922563 h 2084866"/>
              <a:gd name="connsiteX23" fmla="*/ 2095792 w 2738613"/>
              <a:gd name="connsiteY23" fmla="*/ 893988 h 2084866"/>
              <a:gd name="connsiteX24" fmla="*/ 2114842 w 2738613"/>
              <a:gd name="connsiteY24" fmla="*/ 865413 h 2084866"/>
              <a:gd name="connsiteX25" fmla="*/ 2133892 w 2738613"/>
              <a:gd name="connsiteY25" fmla="*/ 779688 h 2084866"/>
              <a:gd name="connsiteX26" fmla="*/ 2152942 w 2738613"/>
              <a:gd name="connsiteY26" fmla="*/ 722538 h 2084866"/>
              <a:gd name="connsiteX27" fmla="*/ 2181517 w 2738613"/>
              <a:gd name="connsiteY27" fmla="*/ 655863 h 2084866"/>
              <a:gd name="connsiteX28" fmla="*/ 2191042 w 2738613"/>
              <a:gd name="connsiteY28" fmla="*/ 589188 h 2084866"/>
              <a:gd name="connsiteX29" fmla="*/ 2200567 w 2738613"/>
              <a:gd name="connsiteY29" fmla="*/ 560613 h 2084866"/>
              <a:gd name="connsiteX30" fmla="*/ 2210092 w 2738613"/>
              <a:gd name="connsiteY30" fmla="*/ 322488 h 2084866"/>
              <a:gd name="connsiteX31" fmla="*/ 2248192 w 2738613"/>
              <a:gd name="connsiteY31" fmla="*/ 265338 h 2084866"/>
              <a:gd name="connsiteX32" fmla="*/ 2343442 w 2738613"/>
              <a:gd name="connsiteY32" fmla="*/ 189138 h 2084866"/>
              <a:gd name="connsiteX33" fmla="*/ 2372017 w 2738613"/>
              <a:gd name="connsiteY33" fmla="*/ 160563 h 2084866"/>
              <a:gd name="connsiteX34" fmla="*/ 2419642 w 2738613"/>
              <a:gd name="connsiteY34" fmla="*/ 151038 h 2084866"/>
              <a:gd name="connsiteX35" fmla="*/ 2448217 w 2738613"/>
              <a:gd name="connsiteY35" fmla="*/ 141513 h 2084866"/>
              <a:gd name="connsiteX36" fmla="*/ 2495842 w 2738613"/>
              <a:gd name="connsiteY36" fmla="*/ 131988 h 2084866"/>
              <a:gd name="connsiteX37" fmla="*/ 2695867 w 2738613"/>
              <a:gd name="connsiteY37" fmla="*/ 74838 h 2084866"/>
              <a:gd name="connsiteX38" fmla="*/ 2735619 w 2738613"/>
              <a:gd name="connsiteY38" fmla="*/ 9426 h 2084866"/>
              <a:gd name="connsiteX39" fmla="*/ 0 w 2738613"/>
              <a:gd name="connsiteY39" fmla="*/ 0 h 2084866"/>
              <a:gd name="connsiteX40" fmla="*/ 22453 w 2738613"/>
              <a:gd name="connsiteY40" fmla="*/ 2062743 h 2084866"/>
              <a:gd name="connsiteX41" fmla="*/ 9817 w 2738613"/>
              <a:gd name="connsiteY41" fmla="*/ 2046513 h 2084866"/>
              <a:gd name="connsiteX0" fmla="*/ 0 w 2738613"/>
              <a:gd name="connsiteY0" fmla="*/ 0 h 2084866"/>
              <a:gd name="connsiteX1" fmla="*/ 22453 w 2738613"/>
              <a:gd name="connsiteY1" fmla="*/ 2062743 h 2084866"/>
              <a:gd name="connsiteX2" fmla="*/ 9817 w 2738613"/>
              <a:gd name="connsiteY2" fmla="*/ 2046513 h 2084866"/>
              <a:gd name="connsiteX3" fmla="*/ 800392 w 2738613"/>
              <a:gd name="connsiteY3" fmla="*/ 2046513 h 2084866"/>
              <a:gd name="connsiteX4" fmla="*/ 848017 w 2738613"/>
              <a:gd name="connsiteY4" fmla="*/ 2027463 h 2084866"/>
              <a:gd name="connsiteX5" fmla="*/ 924217 w 2738613"/>
              <a:gd name="connsiteY5" fmla="*/ 1989363 h 2084866"/>
              <a:gd name="connsiteX6" fmla="*/ 981367 w 2738613"/>
              <a:gd name="connsiteY6" fmla="*/ 1951263 h 2084866"/>
              <a:gd name="connsiteX7" fmla="*/ 1009942 w 2738613"/>
              <a:gd name="connsiteY7" fmla="*/ 1894113 h 2084866"/>
              <a:gd name="connsiteX8" fmla="*/ 1028992 w 2738613"/>
              <a:gd name="connsiteY8" fmla="*/ 1865538 h 2084866"/>
              <a:gd name="connsiteX9" fmla="*/ 1048042 w 2738613"/>
              <a:gd name="connsiteY9" fmla="*/ 1808388 h 2084866"/>
              <a:gd name="connsiteX10" fmla="*/ 1067092 w 2738613"/>
              <a:gd name="connsiteY10" fmla="*/ 1770288 h 2084866"/>
              <a:gd name="connsiteX11" fmla="*/ 1076617 w 2738613"/>
              <a:gd name="connsiteY11" fmla="*/ 1741713 h 2084866"/>
              <a:gd name="connsiteX12" fmla="*/ 1105192 w 2738613"/>
              <a:gd name="connsiteY12" fmla="*/ 1713138 h 2084866"/>
              <a:gd name="connsiteX13" fmla="*/ 1124242 w 2738613"/>
              <a:gd name="connsiteY13" fmla="*/ 1655988 h 2084866"/>
              <a:gd name="connsiteX14" fmla="*/ 1133767 w 2738613"/>
              <a:gd name="connsiteY14" fmla="*/ 1627413 h 2084866"/>
              <a:gd name="connsiteX15" fmla="*/ 1162342 w 2738613"/>
              <a:gd name="connsiteY15" fmla="*/ 1522638 h 2084866"/>
              <a:gd name="connsiteX16" fmla="*/ 1181392 w 2738613"/>
              <a:gd name="connsiteY16" fmla="*/ 1465488 h 2084866"/>
              <a:gd name="connsiteX17" fmla="*/ 1200442 w 2738613"/>
              <a:gd name="connsiteY17" fmla="*/ 1427388 h 2084866"/>
              <a:gd name="connsiteX18" fmla="*/ 1810042 w 2738613"/>
              <a:gd name="connsiteY18" fmla="*/ 1198788 h 2084866"/>
              <a:gd name="connsiteX19" fmla="*/ 1867192 w 2738613"/>
              <a:gd name="connsiteY19" fmla="*/ 1160688 h 2084866"/>
              <a:gd name="connsiteX20" fmla="*/ 1933867 w 2738613"/>
              <a:gd name="connsiteY20" fmla="*/ 1113063 h 2084866"/>
              <a:gd name="connsiteX21" fmla="*/ 1962442 w 2738613"/>
              <a:gd name="connsiteY21" fmla="*/ 1103538 h 2084866"/>
              <a:gd name="connsiteX22" fmla="*/ 1991017 w 2738613"/>
              <a:gd name="connsiteY22" fmla="*/ 1065438 h 2084866"/>
              <a:gd name="connsiteX23" fmla="*/ 2067217 w 2738613"/>
              <a:gd name="connsiteY23" fmla="*/ 979713 h 2084866"/>
              <a:gd name="connsiteX24" fmla="*/ 2086267 w 2738613"/>
              <a:gd name="connsiteY24" fmla="*/ 922563 h 2084866"/>
              <a:gd name="connsiteX25" fmla="*/ 2095792 w 2738613"/>
              <a:gd name="connsiteY25" fmla="*/ 893988 h 2084866"/>
              <a:gd name="connsiteX26" fmla="*/ 2114842 w 2738613"/>
              <a:gd name="connsiteY26" fmla="*/ 865413 h 2084866"/>
              <a:gd name="connsiteX27" fmla="*/ 2133892 w 2738613"/>
              <a:gd name="connsiteY27" fmla="*/ 779688 h 2084866"/>
              <a:gd name="connsiteX28" fmla="*/ 2152942 w 2738613"/>
              <a:gd name="connsiteY28" fmla="*/ 722538 h 2084866"/>
              <a:gd name="connsiteX29" fmla="*/ 2181517 w 2738613"/>
              <a:gd name="connsiteY29" fmla="*/ 655863 h 2084866"/>
              <a:gd name="connsiteX30" fmla="*/ 2191042 w 2738613"/>
              <a:gd name="connsiteY30" fmla="*/ 589188 h 2084866"/>
              <a:gd name="connsiteX31" fmla="*/ 2200567 w 2738613"/>
              <a:gd name="connsiteY31" fmla="*/ 560613 h 2084866"/>
              <a:gd name="connsiteX32" fmla="*/ 2210092 w 2738613"/>
              <a:gd name="connsiteY32" fmla="*/ 322488 h 2084866"/>
              <a:gd name="connsiteX33" fmla="*/ 2248192 w 2738613"/>
              <a:gd name="connsiteY33" fmla="*/ 265338 h 2084866"/>
              <a:gd name="connsiteX34" fmla="*/ 2343442 w 2738613"/>
              <a:gd name="connsiteY34" fmla="*/ 189138 h 2084866"/>
              <a:gd name="connsiteX35" fmla="*/ 2372017 w 2738613"/>
              <a:gd name="connsiteY35" fmla="*/ 160563 h 2084866"/>
              <a:gd name="connsiteX36" fmla="*/ 2419642 w 2738613"/>
              <a:gd name="connsiteY36" fmla="*/ 151038 h 2084866"/>
              <a:gd name="connsiteX37" fmla="*/ 2448217 w 2738613"/>
              <a:gd name="connsiteY37" fmla="*/ 141513 h 2084866"/>
              <a:gd name="connsiteX38" fmla="*/ 2495842 w 2738613"/>
              <a:gd name="connsiteY38" fmla="*/ 131988 h 2084866"/>
              <a:gd name="connsiteX39" fmla="*/ 2695867 w 2738613"/>
              <a:gd name="connsiteY39" fmla="*/ 74838 h 2084866"/>
              <a:gd name="connsiteX40" fmla="*/ 2735619 w 2738613"/>
              <a:gd name="connsiteY40" fmla="*/ 9426 h 2084866"/>
              <a:gd name="connsiteX41" fmla="*/ 75578 w 2738613"/>
              <a:gd name="connsiteY41" fmla="*/ 75578 h 2084866"/>
              <a:gd name="connsiteX0" fmla="*/ 0 w 2738613"/>
              <a:gd name="connsiteY0" fmla="*/ 0 h 2084866"/>
              <a:gd name="connsiteX1" fmla="*/ 22453 w 2738613"/>
              <a:gd name="connsiteY1" fmla="*/ 2062743 h 2084866"/>
              <a:gd name="connsiteX2" fmla="*/ 9817 w 2738613"/>
              <a:gd name="connsiteY2" fmla="*/ 2046513 h 2084866"/>
              <a:gd name="connsiteX3" fmla="*/ 800392 w 2738613"/>
              <a:gd name="connsiteY3" fmla="*/ 2046513 h 2084866"/>
              <a:gd name="connsiteX4" fmla="*/ 848017 w 2738613"/>
              <a:gd name="connsiteY4" fmla="*/ 2027463 h 2084866"/>
              <a:gd name="connsiteX5" fmla="*/ 924217 w 2738613"/>
              <a:gd name="connsiteY5" fmla="*/ 1989363 h 2084866"/>
              <a:gd name="connsiteX6" fmla="*/ 981367 w 2738613"/>
              <a:gd name="connsiteY6" fmla="*/ 1951263 h 2084866"/>
              <a:gd name="connsiteX7" fmla="*/ 1009942 w 2738613"/>
              <a:gd name="connsiteY7" fmla="*/ 1894113 h 2084866"/>
              <a:gd name="connsiteX8" fmla="*/ 1028992 w 2738613"/>
              <a:gd name="connsiteY8" fmla="*/ 1865538 h 2084866"/>
              <a:gd name="connsiteX9" fmla="*/ 1048042 w 2738613"/>
              <a:gd name="connsiteY9" fmla="*/ 1808388 h 2084866"/>
              <a:gd name="connsiteX10" fmla="*/ 1067092 w 2738613"/>
              <a:gd name="connsiteY10" fmla="*/ 1770288 h 2084866"/>
              <a:gd name="connsiteX11" fmla="*/ 1076617 w 2738613"/>
              <a:gd name="connsiteY11" fmla="*/ 1741713 h 2084866"/>
              <a:gd name="connsiteX12" fmla="*/ 1105192 w 2738613"/>
              <a:gd name="connsiteY12" fmla="*/ 1713138 h 2084866"/>
              <a:gd name="connsiteX13" fmla="*/ 1124242 w 2738613"/>
              <a:gd name="connsiteY13" fmla="*/ 1655988 h 2084866"/>
              <a:gd name="connsiteX14" fmla="*/ 1133767 w 2738613"/>
              <a:gd name="connsiteY14" fmla="*/ 1627413 h 2084866"/>
              <a:gd name="connsiteX15" fmla="*/ 1162342 w 2738613"/>
              <a:gd name="connsiteY15" fmla="*/ 1522638 h 2084866"/>
              <a:gd name="connsiteX16" fmla="*/ 1181392 w 2738613"/>
              <a:gd name="connsiteY16" fmla="*/ 1465488 h 2084866"/>
              <a:gd name="connsiteX17" fmla="*/ 1200442 w 2738613"/>
              <a:gd name="connsiteY17" fmla="*/ 1427388 h 2084866"/>
              <a:gd name="connsiteX18" fmla="*/ 1810042 w 2738613"/>
              <a:gd name="connsiteY18" fmla="*/ 1198788 h 2084866"/>
              <a:gd name="connsiteX19" fmla="*/ 1867192 w 2738613"/>
              <a:gd name="connsiteY19" fmla="*/ 1160688 h 2084866"/>
              <a:gd name="connsiteX20" fmla="*/ 1933867 w 2738613"/>
              <a:gd name="connsiteY20" fmla="*/ 1113063 h 2084866"/>
              <a:gd name="connsiteX21" fmla="*/ 1962442 w 2738613"/>
              <a:gd name="connsiteY21" fmla="*/ 1103538 h 2084866"/>
              <a:gd name="connsiteX22" fmla="*/ 1991017 w 2738613"/>
              <a:gd name="connsiteY22" fmla="*/ 1065438 h 2084866"/>
              <a:gd name="connsiteX23" fmla="*/ 2067217 w 2738613"/>
              <a:gd name="connsiteY23" fmla="*/ 979713 h 2084866"/>
              <a:gd name="connsiteX24" fmla="*/ 2086267 w 2738613"/>
              <a:gd name="connsiteY24" fmla="*/ 922563 h 2084866"/>
              <a:gd name="connsiteX25" fmla="*/ 2095792 w 2738613"/>
              <a:gd name="connsiteY25" fmla="*/ 893988 h 2084866"/>
              <a:gd name="connsiteX26" fmla="*/ 2114842 w 2738613"/>
              <a:gd name="connsiteY26" fmla="*/ 865413 h 2084866"/>
              <a:gd name="connsiteX27" fmla="*/ 2133892 w 2738613"/>
              <a:gd name="connsiteY27" fmla="*/ 779688 h 2084866"/>
              <a:gd name="connsiteX28" fmla="*/ 2152942 w 2738613"/>
              <a:gd name="connsiteY28" fmla="*/ 722538 h 2084866"/>
              <a:gd name="connsiteX29" fmla="*/ 2181517 w 2738613"/>
              <a:gd name="connsiteY29" fmla="*/ 655863 h 2084866"/>
              <a:gd name="connsiteX30" fmla="*/ 2191042 w 2738613"/>
              <a:gd name="connsiteY30" fmla="*/ 589188 h 2084866"/>
              <a:gd name="connsiteX31" fmla="*/ 2200567 w 2738613"/>
              <a:gd name="connsiteY31" fmla="*/ 560613 h 2084866"/>
              <a:gd name="connsiteX32" fmla="*/ 2210092 w 2738613"/>
              <a:gd name="connsiteY32" fmla="*/ 322488 h 2084866"/>
              <a:gd name="connsiteX33" fmla="*/ 2248192 w 2738613"/>
              <a:gd name="connsiteY33" fmla="*/ 265338 h 2084866"/>
              <a:gd name="connsiteX34" fmla="*/ 2343442 w 2738613"/>
              <a:gd name="connsiteY34" fmla="*/ 189138 h 2084866"/>
              <a:gd name="connsiteX35" fmla="*/ 2372017 w 2738613"/>
              <a:gd name="connsiteY35" fmla="*/ 160563 h 2084866"/>
              <a:gd name="connsiteX36" fmla="*/ 2419642 w 2738613"/>
              <a:gd name="connsiteY36" fmla="*/ 151038 h 2084866"/>
              <a:gd name="connsiteX37" fmla="*/ 2448217 w 2738613"/>
              <a:gd name="connsiteY37" fmla="*/ 141513 h 2084866"/>
              <a:gd name="connsiteX38" fmla="*/ 2495842 w 2738613"/>
              <a:gd name="connsiteY38" fmla="*/ 131988 h 2084866"/>
              <a:gd name="connsiteX39" fmla="*/ 2695867 w 2738613"/>
              <a:gd name="connsiteY39" fmla="*/ 74838 h 2084866"/>
              <a:gd name="connsiteX40" fmla="*/ 2735619 w 2738613"/>
              <a:gd name="connsiteY40" fmla="*/ 9426 h 2084866"/>
              <a:gd name="connsiteX41" fmla="*/ 2705061 w 2738613"/>
              <a:gd name="connsiteY41" fmla="*/ 2051625 h 2084866"/>
              <a:gd name="connsiteX0" fmla="*/ 0 w 2738613"/>
              <a:gd name="connsiteY0" fmla="*/ 0 h 2084866"/>
              <a:gd name="connsiteX1" fmla="*/ 22453 w 2738613"/>
              <a:gd name="connsiteY1" fmla="*/ 2062743 h 2084866"/>
              <a:gd name="connsiteX2" fmla="*/ 9817 w 2738613"/>
              <a:gd name="connsiteY2" fmla="*/ 2046513 h 2084866"/>
              <a:gd name="connsiteX3" fmla="*/ 800392 w 2738613"/>
              <a:gd name="connsiteY3" fmla="*/ 2046513 h 2084866"/>
              <a:gd name="connsiteX4" fmla="*/ 848017 w 2738613"/>
              <a:gd name="connsiteY4" fmla="*/ 2027463 h 2084866"/>
              <a:gd name="connsiteX5" fmla="*/ 924217 w 2738613"/>
              <a:gd name="connsiteY5" fmla="*/ 1989363 h 2084866"/>
              <a:gd name="connsiteX6" fmla="*/ 981367 w 2738613"/>
              <a:gd name="connsiteY6" fmla="*/ 1951263 h 2084866"/>
              <a:gd name="connsiteX7" fmla="*/ 1009942 w 2738613"/>
              <a:gd name="connsiteY7" fmla="*/ 1894113 h 2084866"/>
              <a:gd name="connsiteX8" fmla="*/ 1028992 w 2738613"/>
              <a:gd name="connsiteY8" fmla="*/ 1865538 h 2084866"/>
              <a:gd name="connsiteX9" fmla="*/ 1048042 w 2738613"/>
              <a:gd name="connsiteY9" fmla="*/ 1808388 h 2084866"/>
              <a:gd name="connsiteX10" fmla="*/ 1067092 w 2738613"/>
              <a:gd name="connsiteY10" fmla="*/ 1770288 h 2084866"/>
              <a:gd name="connsiteX11" fmla="*/ 1076617 w 2738613"/>
              <a:gd name="connsiteY11" fmla="*/ 1741713 h 2084866"/>
              <a:gd name="connsiteX12" fmla="*/ 1105192 w 2738613"/>
              <a:gd name="connsiteY12" fmla="*/ 1713138 h 2084866"/>
              <a:gd name="connsiteX13" fmla="*/ 1124242 w 2738613"/>
              <a:gd name="connsiteY13" fmla="*/ 1655988 h 2084866"/>
              <a:gd name="connsiteX14" fmla="*/ 1133767 w 2738613"/>
              <a:gd name="connsiteY14" fmla="*/ 1627413 h 2084866"/>
              <a:gd name="connsiteX15" fmla="*/ 1162342 w 2738613"/>
              <a:gd name="connsiteY15" fmla="*/ 1522638 h 2084866"/>
              <a:gd name="connsiteX16" fmla="*/ 1181392 w 2738613"/>
              <a:gd name="connsiteY16" fmla="*/ 1465488 h 2084866"/>
              <a:gd name="connsiteX17" fmla="*/ 1200442 w 2738613"/>
              <a:gd name="connsiteY17" fmla="*/ 1427388 h 2084866"/>
              <a:gd name="connsiteX18" fmla="*/ 1810042 w 2738613"/>
              <a:gd name="connsiteY18" fmla="*/ 1198788 h 2084866"/>
              <a:gd name="connsiteX19" fmla="*/ 1867192 w 2738613"/>
              <a:gd name="connsiteY19" fmla="*/ 1160688 h 2084866"/>
              <a:gd name="connsiteX20" fmla="*/ 1933867 w 2738613"/>
              <a:gd name="connsiteY20" fmla="*/ 1113063 h 2084866"/>
              <a:gd name="connsiteX21" fmla="*/ 1962442 w 2738613"/>
              <a:gd name="connsiteY21" fmla="*/ 1103538 h 2084866"/>
              <a:gd name="connsiteX22" fmla="*/ 1991017 w 2738613"/>
              <a:gd name="connsiteY22" fmla="*/ 1065438 h 2084866"/>
              <a:gd name="connsiteX23" fmla="*/ 2067217 w 2738613"/>
              <a:gd name="connsiteY23" fmla="*/ 979713 h 2084866"/>
              <a:gd name="connsiteX24" fmla="*/ 2086267 w 2738613"/>
              <a:gd name="connsiteY24" fmla="*/ 922563 h 2084866"/>
              <a:gd name="connsiteX25" fmla="*/ 2095792 w 2738613"/>
              <a:gd name="connsiteY25" fmla="*/ 893988 h 2084866"/>
              <a:gd name="connsiteX26" fmla="*/ 2114842 w 2738613"/>
              <a:gd name="connsiteY26" fmla="*/ 865413 h 2084866"/>
              <a:gd name="connsiteX27" fmla="*/ 2133892 w 2738613"/>
              <a:gd name="connsiteY27" fmla="*/ 779688 h 2084866"/>
              <a:gd name="connsiteX28" fmla="*/ 2152942 w 2738613"/>
              <a:gd name="connsiteY28" fmla="*/ 722538 h 2084866"/>
              <a:gd name="connsiteX29" fmla="*/ 2181517 w 2738613"/>
              <a:gd name="connsiteY29" fmla="*/ 655863 h 2084866"/>
              <a:gd name="connsiteX30" fmla="*/ 2191042 w 2738613"/>
              <a:gd name="connsiteY30" fmla="*/ 589188 h 2084866"/>
              <a:gd name="connsiteX31" fmla="*/ 2200567 w 2738613"/>
              <a:gd name="connsiteY31" fmla="*/ 560613 h 2084866"/>
              <a:gd name="connsiteX32" fmla="*/ 2210092 w 2738613"/>
              <a:gd name="connsiteY32" fmla="*/ 322488 h 2084866"/>
              <a:gd name="connsiteX33" fmla="*/ 2248192 w 2738613"/>
              <a:gd name="connsiteY33" fmla="*/ 265338 h 2084866"/>
              <a:gd name="connsiteX34" fmla="*/ 2343442 w 2738613"/>
              <a:gd name="connsiteY34" fmla="*/ 189138 h 2084866"/>
              <a:gd name="connsiteX35" fmla="*/ 2372017 w 2738613"/>
              <a:gd name="connsiteY35" fmla="*/ 160563 h 2084866"/>
              <a:gd name="connsiteX36" fmla="*/ 2419642 w 2738613"/>
              <a:gd name="connsiteY36" fmla="*/ 151038 h 2084866"/>
              <a:gd name="connsiteX37" fmla="*/ 2448217 w 2738613"/>
              <a:gd name="connsiteY37" fmla="*/ 141513 h 2084866"/>
              <a:gd name="connsiteX38" fmla="*/ 2495842 w 2738613"/>
              <a:gd name="connsiteY38" fmla="*/ 131988 h 2084866"/>
              <a:gd name="connsiteX39" fmla="*/ 2695867 w 2738613"/>
              <a:gd name="connsiteY39" fmla="*/ 74838 h 2084866"/>
              <a:gd name="connsiteX40" fmla="*/ 2735619 w 2738613"/>
              <a:gd name="connsiteY40" fmla="*/ 9426 h 2084866"/>
              <a:gd name="connsiteX41" fmla="*/ 2705061 w 2738613"/>
              <a:gd name="connsiteY41" fmla="*/ 2051625 h 2084866"/>
              <a:gd name="connsiteX0" fmla="*/ 2698393 w 2728796"/>
              <a:gd name="connsiteY0" fmla="*/ 2068967 h 2571149"/>
              <a:gd name="connsiteX1" fmla="*/ 12636 w 2728796"/>
              <a:gd name="connsiteY1" fmla="*/ 2053317 h 2571149"/>
              <a:gd name="connsiteX2" fmla="*/ 0 w 2728796"/>
              <a:gd name="connsiteY2" fmla="*/ 2037087 h 2571149"/>
              <a:gd name="connsiteX3" fmla="*/ 790575 w 2728796"/>
              <a:gd name="connsiteY3" fmla="*/ 2037087 h 2571149"/>
              <a:gd name="connsiteX4" fmla="*/ 838200 w 2728796"/>
              <a:gd name="connsiteY4" fmla="*/ 2018037 h 2571149"/>
              <a:gd name="connsiteX5" fmla="*/ 914400 w 2728796"/>
              <a:gd name="connsiteY5" fmla="*/ 1979937 h 2571149"/>
              <a:gd name="connsiteX6" fmla="*/ 971550 w 2728796"/>
              <a:gd name="connsiteY6" fmla="*/ 1941837 h 2571149"/>
              <a:gd name="connsiteX7" fmla="*/ 1000125 w 2728796"/>
              <a:gd name="connsiteY7" fmla="*/ 1884687 h 2571149"/>
              <a:gd name="connsiteX8" fmla="*/ 1019175 w 2728796"/>
              <a:gd name="connsiteY8" fmla="*/ 1856112 h 2571149"/>
              <a:gd name="connsiteX9" fmla="*/ 1038225 w 2728796"/>
              <a:gd name="connsiteY9" fmla="*/ 1798962 h 2571149"/>
              <a:gd name="connsiteX10" fmla="*/ 1057275 w 2728796"/>
              <a:gd name="connsiteY10" fmla="*/ 1760862 h 2571149"/>
              <a:gd name="connsiteX11" fmla="*/ 1066800 w 2728796"/>
              <a:gd name="connsiteY11" fmla="*/ 1732287 h 2571149"/>
              <a:gd name="connsiteX12" fmla="*/ 1095375 w 2728796"/>
              <a:gd name="connsiteY12" fmla="*/ 1703712 h 2571149"/>
              <a:gd name="connsiteX13" fmla="*/ 1114425 w 2728796"/>
              <a:gd name="connsiteY13" fmla="*/ 1646562 h 2571149"/>
              <a:gd name="connsiteX14" fmla="*/ 1123950 w 2728796"/>
              <a:gd name="connsiteY14" fmla="*/ 1617987 h 2571149"/>
              <a:gd name="connsiteX15" fmla="*/ 1152525 w 2728796"/>
              <a:gd name="connsiteY15" fmla="*/ 1513212 h 2571149"/>
              <a:gd name="connsiteX16" fmla="*/ 1171575 w 2728796"/>
              <a:gd name="connsiteY16" fmla="*/ 1456062 h 2571149"/>
              <a:gd name="connsiteX17" fmla="*/ 1190625 w 2728796"/>
              <a:gd name="connsiteY17" fmla="*/ 1417962 h 2571149"/>
              <a:gd name="connsiteX18" fmla="*/ 1800225 w 2728796"/>
              <a:gd name="connsiteY18" fmla="*/ 1189362 h 2571149"/>
              <a:gd name="connsiteX19" fmla="*/ 1857375 w 2728796"/>
              <a:gd name="connsiteY19" fmla="*/ 1151262 h 2571149"/>
              <a:gd name="connsiteX20" fmla="*/ 1924050 w 2728796"/>
              <a:gd name="connsiteY20" fmla="*/ 1103637 h 2571149"/>
              <a:gd name="connsiteX21" fmla="*/ 1952625 w 2728796"/>
              <a:gd name="connsiteY21" fmla="*/ 1094112 h 2571149"/>
              <a:gd name="connsiteX22" fmla="*/ 1981200 w 2728796"/>
              <a:gd name="connsiteY22" fmla="*/ 1056012 h 2571149"/>
              <a:gd name="connsiteX23" fmla="*/ 2057400 w 2728796"/>
              <a:gd name="connsiteY23" fmla="*/ 970287 h 2571149"/>
              <a:gd name="connsiteX24" fmla="*/ 2076450 w 2728796"/>
              <a:gd name="connsiteY24" fmla="*/ 913137 h 2571149"/>
              <a:gd name="connsiteX25" fmla="*/ 2085975 w 2728796"/>
              <a:gd name="connsiteY25" fmla="*/ 884562 h 2571149"/>
              <a:gd name="connsiteX26" fmla="*/ 2105025 w 2728796"/>
              <a:gd name="connsiteY26" fmla="*/ 855987 h 2571149"/>
              <a:gd name="connsiteX27" fmla="*/ 2124075 w 2728796"/>
              <a:gd name="connsiteY27" fmla="*/ 770262 h 2571149"/>
              <a:gd name="connsiteX28" fmla="*/ 2143125 w 2728796"/>
              <a:gd name="connsiteY28" fmla="*/ 713112 h 2571149"/>
              <a:gd name="connsiteX29" fmla="*/ 2171700 w 2728796"/>
              <a:gd name="connsiteY29" fmla="*/ 646437 h 2571149"/>
              <a:gd name="connsiteX30" fmla="*/ 2181225 w 2728796"/>
              <a:gd name="connsiteY30" fmla="*/ 579762 h 2571149"/>
              <a:gd name="connsiteX31" fmla="*/ 2190750 w 2728796"/>
              <a:gd name="connsiteY31" fmla="*/ 551187 h 2571149"/>
              <a:gd name="connsiteX32" fmla="*/ 2200275 w 2728796"/>
              <a:gd name="connsiteY32" fmla="*/ 313062 h 2571149"/>
              <a:gd name="connsiteX33" fmla="*/ 2238375 w 2728796"/>
              <a:gd name="connsiteY33" fmla="*/ 255912 h 2571149"/>
              <a:gd name="connsiteX34" fmla="*/ 2333625 w 2728796"/>
              <a:gd name="connsiteY34" fmla="*/ 179712 h 2571149"/>
              <a:gd name="connsiteX35" fmla="*/ 2362200 w 2728796"/>
              <a:gd name="connsiteY35" fmla="*/ 151137 h 2571149"/>
              <a:gd name="connsiteX36" fmla="*/ 2409825 w 2728796"/>
              <a:gd name="connsiteY36" fmla="*/ 141612 h 2571149"/>
              <a:gd name="connsiteX37" fmla="*/ 2438400 w 2728796"/>
              <a:gd name="connsiteY37" fmla="*/ 132087 h 2571149"/>
              <a:gd name="connsiteX38" fmla="*/ 2486025 w 2728796"/>
              <a:gd name="connsiteY38" fmla="*/ 122562 h 2571149"/>
              <a:gd name="connsiteX39" fmla="*/ 2686050 w 2728796"/>
              <a:gd name="connsiteY39" fmla="*/ 65412 h 2571149"/>
              <a:gd name="connsiteX40" fmla="*/ 2725802 w 2728796"/>
              <a:gd name="connsiteY40" fmla="*/ 0 h 2571149"/>
              <a:gd name="connsiteX41" fmla="*/ 2695244 w 2728796"/>
              <a:gd name="connsiteY41" fmla="*/ 2042199 h 2571149"/>
              <a:gd name="connsiteX0" fmla="*/ 2698393 w 2728796"/>
              <a:gd name="connsiteY0" fmla="*/ 2068967 h 2147808"/>
              <a:gd name="connsiteX1" fmla="*/ 12636 w 2728796"/>
              <a:gd name="connsiteY1" fmla="*/ 2053317 h 2147808"/>
              <a:gd name="connsiteX2" fmla="*/ 0 w 2728796"/>
              <a:gd name="connsiteY2" fmla="*/ 2037087 h 2147808"/>
              <a:gd name="connsiteX3" fmla="*/ 790575 w 2728796"/>
              <a:gd name="connsiteY3" fmla="*/ 2037087 h 2147808"/>
              <a:gd name="connsiteX4" fmla="*/ 838200 w 2728796"/>
              <a:gd name="connsiteY4" fmla="*/ 2018037 h 2147808"/>
              <a:gd name="connsiteX5" fmla="*/ 914400 w 2728796"/>
              <a:gd name="connsiteY5" fmla="*/ 1979937 h 2147808"/>
              <a:gd name="connsiteX6" fmla="*/ 971550 w 2728796"/>
              <a:gd name="connsiteY6" fmla="*/ 1941837 h 2147808"/>
              <a:gd name="connsiteX7" fmla="*/ 1000125 w 2728796"/>
              <a:gd name="connsiteY7" fmla="*/ 1884687 h 2147808"/>
              <a:gd name="connsiteX8" fmla="*/ 1019175 w 2728796"/>
              <a:gd name="connsiteY8" fmla="*/ 1856112 h 2147808"/>
              <a:gd name="connsiteX9" fmla="*/ 1038225 w 2728796"/>
              <a:gd name="connsiteY9" fmla="*/ 1798962 h 2147808"/>
              <a:gd name="connsiteX10" fmla="*/ 1057275 w 2728796"/>
              <a:gd name="connsiteY10" fmla="*/ 1760862 h 2147808"/>
              <a:gd name="connsiteX11" fmla="*/ 1066800 w 2728796"/>
              <a:gd name="connsiteY11" fmla="*/ 1732287 h 2147808"/>
              <a:gd name="connsiteX12" fmla="*/ 1095375 w 2728796"/>
              <a:gd name="connsiteY12" fmla="*/ 1703712 h 2147808"/>
              <a:gd name="connsiteX13" fmla="*/ 1114425 w 2728796"/>
              <a:gd name="connsiteY13" fmla="*/ 1646562 h 2147808"/>
              <a:gd name="connsiteX14" fmla="*/ 1123950 w 2728796"/>
              <a:gd name="connsiteY14" fmla="*/ 1617987 h 2147808"/>
              <a:gd name="connsiteX15" fmla="*/ 1152525 w 2728796"/>
              <a:gd name="connsiteY15" fmla="*/ 1513212 h 2147808"/>
              <a:gd name="connsiteX16" fmla="*/ 1171575 w 2728796"/>
              <a:gd name="connsiteY16" fmla="*/ 1456062 h 2147808"/>
              <a:gd name="connsiteX17" fmla="*/ 1190625 w 2728796"/>
              <a:gd name="connsiteY17" fmla="*/ 1417962 h 2147808"/>
              <a:gd name="connsiteX18" fmla="*/ 1800225 w 2728796"/>
              <a:gd name="connsiteY18" fmla="*/ 1189362 h 2147808"/>
              <a:gd name="connsiteX19" fmla="*/ 1857375 w 2728796"/>
              <a:gd name="connsiteY19" fmla="*/ 1151262 h 2147808"/>
              <a:gd name="connsiteX20" fmla="*/ 1924050 w 2728796"/>
              <a:gd name="connsiteY20" fmla="*/ 1103637 h 2147808"/>
              <a:gd name="connsiteX21" fmla="*/ 1952625 w 2728796"/>
              <a:gd name="connsiteY21" fmla="*/ 1094112 h 2147808"/>
              <a:gd name="connsiteX22" fmla="*/ 1981200 w 2728796"/>
              <a:gd name="connsiteY22" fmla="*/ 1056012 h 2147808"/>
              <a:gd name="connsiteX23" fmla="*/ 2057400 w 2728796"/>
              <a:gd name="connsiteY23" fmla="*/ 970287 h 2147808"/>
              <a:gd name="connsiteX24" fmla="*/ 2076450 w 2728796"/>
              <a:gd name="connsiteY24" fmla="*/ 913137 h 2147808"/>
              <a:gd name="connsiteX25" fmla="*/ 2085975 w 2728796"/>
              <a:gd name="connsiteY25" fmla="*/ 884562 h 2147808"/>
              <a:gd name="connsiteX26" fmla="*/ 2105025 w 2728796"/>
              <a:gd name="connsiteY26" fmla="*/ 855987 h 2147808"/>
              <a:gd name="connsiteX27" fmla="*/ 2124075 w 2728796"/>
              <a:gd name="connsiteY27" fmla="*/ 770262 h 2147808"/>
              <a:gd name="connsiteX28" fmla="*/ 2143125 w 2728796"/>
              <a:gd name="connsiteY28" fmla="*/ 713112 h 2147808"/>
              <a:gd name="connsiteX29" fmla="*/ 2171700 w 2728796"/>
              <a:gd name="connsiteY29" fmla="*/ 646437 h 2147808"/>
              <a:gd name="connsiteX30" fmla="*/ 2181225 w 2728796"/>
              <a:gd name="connsiteY30" fmla="*/ 579762 h 2147808"/>
              <a:gd name="connsiteX31" fmla="*/ 2190750 w 2728796"/>
              <a:gd name="connsiteY31" fmla="*/ 551187 h 2147808"/>
              <a:gd name="connsiteX32" fmla="*/ 2200275 w 2728796"/>
              <a:gd name="connsiteY32" fmla="*/ 313062 h 2147808"/>
              <a:gd name="connsiteX33" fmla="*/ 2238375 w 2728796"/>
              <a:gd name="connsiteY33" fmla="*/ 255912 h 2147808"/>
              <a:gd name="connsiteX34" fmla="*/ 2333625 w 2728796"/>
              <a:gd name="connsiteY34" fmla="*/ 179712 h 2147808"/>
              <a:gd name="connsiteX35" fmla="*/ 2362200 w 2728796"/>
              <a:gd name="connsiteY35" fmla="*/ 151137 h 2147808"/>
              <a:gd name="connsiteX36" fmla="*/ 2409825 w 2728796"/>
              <a:gd name="connsiteY36" fmla="*/ 141612 h 2147808"/>
              <a:gd name="connsiteX37" fmla="*/ 2438400 w 2728796"/>
              <a:gd name="connsiteY37" fmla="*/ 132087 h 2147808"/>
              <a:gd name="connsiteX38" fmla="*/ 2486025 w 2728796"/>
              <a:gd name="connsiteY38" fmla="*/ 122562 h 2147808"/>
              <a:gd name="connsiteX39" fmla="*/ 2686050 w 2728796"/>
              <a:gd name="connsiteY39" fmla="*/ 65412 h 2147808"/>
              <a:gd name="connsiteX40" fmla="*/ 2725802 w 2728796"/>
              <a:gd name="connsiteY40" fmla="*/ 0 h 2147808"/>
              <a:gd name="connsiteX41" fmla="*/ 2695244 w 2728796"/>
              <a:gd name="connsiteY41" fmla="*/ 2042199 h 2147808"/>
              <a:gd name="connsiteX0" fmla="*/ 2698393 w 2728796"/>
              <a:gd name="connsiteY0" fmla="*/ 2068967 h 2147808"/>
              <a:gd name="connsiteX1" fmla="*/ 12636 w 2728796"/>
              <a:gd name="connsiteY1" fmla="*/ 2053317 h 2147808"/>
              <a:gd name="connsiteX2" fmla="*/ 0 w 2728796"/>
              <a:gd name="connsiteY2" fmla="*/ 2037087 h 2147808"/>
              <a:gd name="connsiteX3" fmla="*/ 790575 w 2728796"/>
              <a:gd name="connsiteY3" fmla="*/ 2037087 h 2147808"/>
              <a:gd name="connsiteX4" fmla="*/ 838200 w 2728796"/>
              <a:gd name="connsiteY4" fmla="*/ 2018037 h 2147808"/>
              <a:gd name="connsiteX5" fmla="*/ 914400 w 2728796"/>
              <a:gd name="connsiteY5" fmla="*/ 1979937 h 2147808"/>
              <a:gd name="connsiteX6" fmla="*/ 971550 w 2728796"/>
              <a:gd name="connsiteY6" fmla="*/ 1941837 h 2147808"/>
              <a:gd name="connsiteX7" fmla="*/ 1000125 w 2728796"/>
              <a:gd name="connsiteY7" fmla="*/ 1884687 h 2147808"/>
              <a:gd name="connsiteX8" fmla="*/ 1019175 w 2728796"/>
              <a:gd name="connsiteY8" fmla="*/ 1856112 h 2147808"/>
              <a:gd name="connsiteX9" fmla="*/ 1038225 w 2728796"/>
              <a:gd name="connsiteY9" fmla="*/ 1798962 h 2147808"/>
              <a:gd name="connsiteX10" fmla="*/ 1057275 w 2728796"/>
              <a:gd name="connsiteY10" fmla="*/ 1760862 h 2147808"/>
              <a:gd name="connsiteX11" fmla="*/ 1066800 w 2728796"/>
              <a:gd name="connsiteY11" fmla="*/ 1732287 h 2147808"/>
              <a:gd name="connsiteX12" fmla="*/ 1095375 w 2728796"/>
              <a:gd name="connsiteY12" fmla="*/ 1703712 h 2147808"/>
              <a:gd name="connsiteX13" fmla="*/ 1114425 w 2728796"/>
              <a:gd name="connsiteY13" fmla="*/ 1646562 h 2147808"/>
              <a:gd name="connsiteX14" fmla="*/ 1123950 w 2728796"/>
              <a:gd name="connsiteY14" fmla="*/ 1617987 h 2147808"/>
              <a:gd name="connsiteX15" fmla="*/ 1152525 w 2728796"/>
              <a:gd name="connsiteY15" fmla="*/ 1513212 h 2147808"/>
              <a:gd name="connsiteX16" fmla="*/ 1171575 w 2728796"/>
              <a:gd name="connsiteY16" fmla="*/ 1456062 h 2147808"/>
              <a:gd name="connsiteX17" fmla="*/ 1190625 w 2728796"/>
              <a:gd name="connsiteY17" fmla="*/ 1417962 h 2147808"/>
              <a:gd name="connsiteX18" fmla="*/ 1800225 w 2728796"/>
              <a:gd name="connsiteY18" fmla="*/ 1189362 h 2147808"/>
              <a:gd name="connsiteX19" fmla="*/ 1857375 w 2728796"/>
              <a:gd name="connsiteY19" fmla="*/ 1151262 h 2147808"/>
              <a:gd name="connsiteX20" fmla="*/ 1924050 w 2728796"/>
              <a:gd name="connsiteY20" fmla="*/ 1103637 h 2147808"/>
              <a:gd name="connsiteX21" fmla="*/ 1952625 w 2728796"/>
              <a:gd name="connsiteY21" fmla="*/ 1094112 h 2147808"/>
              <a:gd name="connsiteX22" fmla="*/ 1981200 w 2728796"/>
              <a:gd name="connsiteY22" fmla="*/ 1056012 h 2147808"/>
              <a:gd name="connsiteX23" fmla="*/ 2057400 w 2728796"/>
              <a:gd name="connsiteY23" fmla="*/ 970287 h 2147808"/>
              <a:gd name="connsiteX24" fmla="*/ 2076450 w 2728796"/>
              <a:gd name="connsiteY24" fmla="*/ 913137 h 2147808"/>
              <a:gd name="connsiteX25" fmla="*/ 2085975 w 2728796"/>
              <a:gd name="connsiteY25" fmla="*/ 884562 h 2147808"/>
              <a:gd name="connsiteX26" fmla="*/ 2105025 w 2728796"/>
              <a:gd name="connsiteY26" fmla="*/ 855987 h 2147808"/>
              <a:gd name="connsiteX27" fmla="*/ 2124075 w 2728796"/>
              <a:gd name="connsiteY27" fmla="*/ 770262 h 2147808"/>
              <a:gd name="connsiteX28" fmla="*/ 2143125 w 2728796"/>
              <a:gd name="connsiteY28" fmla="*/ 713112 h 2147808"/>
              <a:gd name="connsiteX29" fmla="*/ 2171700 w 2728796"/>
              <a:gd name="connsiteY29" fmla="*/ 646437 h 2147808"/>
              <a:gd name="connsiteX30" fmla="*/ 2181225 w 2728796"/>
              <a:gd name="connsiteY30" fmla="*/ 579762 h 2147808"/>
              <a:gd name="connsiteX31" fmla="*/ 2190750 w 2728796"/>
              <a:gd name="connsiteY31" fmla="*/ 551187 h 2147808"/>
              <a:gd name="connsiteX32" fmla="*/ 2200275 w 2728796"/>
              <a:gd name="connsiteY32" fmla="*/ 313062 h 2147808"/>
              <a:gd name="connsiteX33" fmla="*/ 2238375 w 2728796"/>
              <a:gd name="connsiteY33" fmla="*/ 255912 h 2147808"/>
              <a:gd name="connsiteX34" fmla="*/ 2333625 w 2728796"/>
              <a:gd name="connsiteY34" fmla="*/ 179712 h 2147808"/>
              <a:gd name="connsiteX35" fmla="*/ 2362200 w 2728796"/>
              <a:gd name="connsiteY35" fmla="*/ 151137 h 2147808"/>
              <a:gd name="connsiteX36" fmla="*/ 2409825 w 2728796"/>
              <a:gd name="connsiteY36" fmla="*/ 141612 h 2147808"/>
              <a:gd name="connsiteX37" fmla="*/ 2438400 w 2728796"/>
              <a:gd name="connsiteY37" fmla="*/ 132087 h 2147808"/>
              <a:gd name="connsiteX38" fmla="*/ 2486025 w 2728796"/>
              <a:gd name="connsiteY38" fmla="*/ 122562 h 2147808"/>
              <a:gd name="connsiteX39" fmla="*/ 2686050 w 2728796"/>
              <a:gd name="connsiteY39" fmla="*/ 65412 h 2147808"/>
              <a:gd name="connsiteX40" fmla="*/ 2725802 w 2728796"/>
              <a:gd name="connsiteY40" fmla="*/ 0 h 2147808"/>
              <a:gd name="connsiteX41" fmla="*/ 2695244 w 2728796"/>
              <a:gd name="connsiteY41" fmla="*/ 2042199 h 2147808"/>
              <a:gd name="connsiteX0" fmla="*/ 2698393 w 2844825"/>
              <a:gd name="connsiteY0" fmla="*/ 2068967 h 2147808"/>
              <a:gd name="connsiteX1" fmla="*/ 12636 w 2844825"/>
              <a:gd name="connsiteY1" fmla="*/ 2053317 h 2147808"/>
              <a:gd name="connsiteX2" fmla="*/ 0 w 2844825"/>
              <a:gd name="connsiteY2" fmla="*/ 2037087 h 2147808"/>
              <a:gd name="connsiteX3" fmla="*/ 790575 w 2844825"/>
              <a:gd name="connsiteY3" fmla="*/ 2037087 h 2147808"/>
              <a:gd name="connsiteX4" fmla="*/ 838200 w 2844825"/>
              <a:gd name="connsiteY4" fmla="*/ 2018037 h 2147808"/>
              <a:gd name="connsiteX5" fmla="*/ 914400 w 2844825"/>
              <a:gd name="connsiteY5" fmla="*/ 1979937 h 2147808"/>
              <a:gd name="connsiteX6" fmla="*/ 971550 w 2844825"/>
              <a:gd name="connsiteY6" fmla="*/ 1941837 h 2147808"/>
              <a:gd name="connsiteX7" fmla="*/ 1000125 w 2844825"/>
              <a:gd name="connsiteY7" fmla="*/ 1884687 h 2147808"/>
              <a:gd name="connsiteX8" fmla="*/ 1019175 w 2844825"/>
              <a:gd name="connsiteY8" fmla="*/ 1856112 h 2147808"/>
              <a:gd name="connsiteX9" fmla="*/ 1038225 w 2844825"/>
              <a:gd name="connsiteY9" fmla="*/ 1798962 h 2147808"/>
              <a:gd name="connsiteX10" fmla="*/ 1057275 w 2844825"/>
              <a:gd name="connsiteY10" fmla="*/ 1760862 h 2147808"/>
              <a:gd name="connsiteX11" fmla="*/ 1066800 w 2844825"/>
              <a:gd name="connsiteY11" fmla="*/ 1732287 h 2147808"/>
              <a:gd name="connsiteX12" fmla="*/ 1095375 w 2844825"/>
              <a:gd name="connsiteY12" fmla="*/ 1703712 h 2147808"/>
              <a:gd name="connsiteX13" fmla="*/ 1114425 w 2844825"/>
              <a:gd name="connsiteY13" fmla="*/ 1646562 h 2147808"/>
              <a:gd name="connsiteX14" fmla="*/ 1123950 w 2844825"/>
              <a:gd name="connsiteY14" fmla="*/ 1617987 h 2147808"/>
              <a:gd name="connsiteX15" fmla="*/ 1152525 w 2844825"/>
              <a:gd name="connsiteY15" fmla="*/ 1513212 h 2147808"/>
              <a:gd name="connsiteX16" fmla="*/ 1171575 w 2844825"/>
              <a:gd name="connsiteY16" fmla="*/ 1456062 h 2147808"/>
              <a:gd name="connsiteX17" fmla="*/ 1190625 w 2844825"/>
              <a:gd name="connsiteY17" fmla="*/ 1417962 h 2147808"/>
              <a:gd name="connsiteX18" fmla="*/ 1800225 w 2844825"/>
              <a:gd name="connsiteY18" fmla="*/ 1189362 h 2147808"/>
              <a:gd name="connsiteX19" fmla="*/ 1857375 w 2844825"/>
              <a:gd name="connsiteY19" fmla="*/ 1151262 h 2147808"/>
              <a:gd name="connsiteX20" fmla="*/ 1924050 w 2844825"/>
              <a:gd name="connsiteY20" fmla="*/ 1103637 h 2147808"/>
              <a:gd name="connsiteX21" fmla="*/ 1952625 w 2844825"/>
              <a:gd name="connsiteY21" fmla="*/ 1094112 h 2147808"/>
              <a:gd name="connsiteX22" fmla="*/ 1981200 w 2844825"/>
              <a:gd name="connsiteY22" fmla="*/ 1056012 h 2147808"/>
              <a:gd name="connsiteX23" fmla="*/ 2057400 w 2844825"/>
              <a:gd name="connsiteY23" fmla="*/ 970287 h 2147808"/>
              <a:gd name="connsiteX24" fmla="*/ 2076450 w 2844825"/>
              <a:gd name="connsiteY24" fmla="*/ 913137 h 2147808"/>
              <a:gd name="connsiteX25" fmla="*/ 2085975 w 2844825"/>
              <a:gd name="connsiteY25" fmla="*/ 884562 h 2147808"/>
              <a:gd name="connsiteX26" fmla="*/ 2105025 w 2844825"/>
              <a:gd name="connsiteY26" fmla="*/ 855987 h 2147808"/>
              <a:gd name="connsiteX27" fmla="*/ 2124075 w 2844825"/>
              <a:gd name="connsiteY27" fmla="*/ 770262 h 2147808"/>
              <a:gd name="connsiteX28" fmla="*/ 2143125 w 2844825"/>
              <a:gd name="connsiteY28" fmla="*/ 713112 h 2147808"/>
              <a:gd name="connsiteX29" fmla="*/ 2171700 w 2844825"/>
              <a:gd name="connsiteY29" fmla="*/ 646437 h 2147808"/>
              <a:gd name="connsiteX30" fmla="*/ 2181225 w 2844825"/>
              <a:gd name="connsiteY30" fmla="*/ 579762 h 2147808"/>
              <a:gd name="connsiteX31" fmla="*/ 2190750 w 2844825"/>
              <a:gd name="connsiteY31" fmla="*/ 551187 h 2147808"/>
              <a:gd name="connsiteX32" fmla="*/ 2200275 w 2844825"/>
              <a:gd name="connsiteY32" fmla="*/ 313062 h 2147808"/>
              <a:gd name="connsiteX33" fmla="*/ 2238375 w 2844825"/>
              <a:gd name="connsiteY33" fmla="*/ 255912 h 2147808"/>
              <a:gd name="connsiteX34" fmla="*/ 2333625 w 2844825"/>
              <a:gd name="connsiteY34" fmla="*/ 179712 h 2147808"/>
              <a:gd name="connsiteX35" fmla="*/ 2362200 w 2844825"/>
              <a:gd name="connsiteY35" fmla="*/ 151137 h 2147808"/>
              <a:gd name="connsiteX36" fmla="*/ 2409825 w 2844825"/>
              <a:gd name="connsiteY36" fmla="*/ 141612 h 2147808"/>
              <a:gd name="connsiteX37" fmla="*/ 2438400 w 2844825"/>
              <a:gd name="connsiteY37" fmla="*/ 132087 h 2147808"/>
              <a:gd name="connsiteX38" fmla="*/ 2486025 w 2844825"/>
              <a:gd name="connsiteY38" fmla="*/ 122562 h 2147808"/>
              <a:gd name="connsiteX39" fmla="*/ 2686050 w 2844825"/>
              <a:gd name="connsiteY39" fmla="*/ 65412 h 2147808"/>
              <a:gd name="connsiteX40" fmla="*/ 2725802 w 2844825"/>
              <a:gd name="connsiteY40" fmla="*/ 0 h 2147808"/>
              <a:gd name="connsiteX41" fmla="*/ 2844825 w 2844825"/>
              <a:gd name="connsiteY41" fmla="*/ 1750909 h 2147808"/>
              <a:gd name="connsiteX0" fmla="*/ 1682814 w 2844825"/>
              <a:gd name="connsiteY0" fmla="*/ 2620056 h 2620056"/>
              <a:gd name="connsiteX1" fmla="*/ 12636 w 2844825"/>
              <a:gd name="connsiteY1" fmla="*/ 2053317 h 2620056"/>
              <a:gd name="connsiteX2" fmla="*/ 0 w 2844825"/>
              <a:gd name="connsiteY2" fmla="*/ 2037087 h 2620056"/>
              <a:gd name="connsiteX3" fmla="*/ 790575 w 2844825"/>
              <a:gd name="connsiteY3" fmla="*/ 2037087 h 2620056"/>
              <a:gd name="connsiteX4" fmla="*/ 838200 w 2844825"/>
              <a:gd name="connsiteY4" fmla="*/ 2018037 h 2620056"/>
              <a:gd name="connsiteX5" fmla="*/ 914400 w 2844825"/>
              <a:gd name="connsiteY5" fmla="*/ 1979937 h 2620056"/>
              <a:gd name="connsiteX6" fmla="*/ 971550 w 2844825"/>
              <a:gd name="connsiteY6" fmla="*/ 1941837 h 2620056"/>
              <a:gd name="connsiteX7" fmla="*/ 1000125 w 2844825"/>
              <a:gd name="connsiteY7" fmla="*/ 1884687 h 2620056"/>
              <a:gd name="connsiteX8" fmla="*/ 1019175 w 2844825"/>
              <a:gd name="connsiteY8" fmla="*/ 1856112 h 2620056"/>
              <a:gd name="connsiteX9" fmla="*/ 1038225 w 2844825"/>
              <a:gd name="connsiteY9" fmla="*/ 1798962 h 2620056"/>
              <a:gd name="connsiteX10" fmla="*/ 1057275 w 2844825"/>
              <a:gd name="connsiteY10" fmla="*/ 1760862 h 2620056"/>
              <a:gd name="connsiteX11" fmla="*/ 1066800 w 2844825"/>
              <a:gd name="connsiteY11" fmla="*/ 1732287 h 2620056"/>
              <a:gd name="connsiteX12" fmla="*/ 1095375 w 2844825"/>
              <a:gd name="connsiteY12" fmla="*/ 1703712 h 2620056"/>
              <a:gd name="connsiteX13" fmla="*/ 1114425 w 2844825"/>
              <a:gd name="connsiteY13" fmla="*/ 1646562 h 2620056"/>
              <a:gd name="connsiteX14" fmla="*/ 1123950 w 2844825"/>
              <a:gd name="connsiteY14" fmla="*/ 1617987 h 2620056"/>
              <a:gd name="connsiteX15" fmla="*/ 1152525 w 2844825"/>
              <a:gd name="connsiteY15" fmla="*/ 1513212 h 2620056"/>
              <a:gd name="connsiteX16" fmla="*/ 1171575 w 2844825"/>
              <a:gd name="connsiteY16" fmla="*/ 1456062 h 2620056"/>
              <a:gd name="connsiteX17" fmla="*/ 1190625 w 2844825"/>
              <a:gd name="connsiteY17" fmla="*/ 1417962 h 2620056"/>
              <a:gd name="connsiteX18" fmla="*/ 1800225 w 2844825"/>
              <a:gd name="connsiteY18" fmla="*/ 1189362 h 2620056"/>
              <a:gd name="connsiteX19" fmla="*/ 1857375 w 2844825"/>
              <a:gd name="connsiteY19" fmla="*/ 1151262 h 2620056"/>
              <a:gd name="connsiteX20" fmla="*/ 1924050 w 2844825"/>
              <a:gd name="connsiteY20" fmla="*/ 1103637 h 2620056"/>
              <a:gd name="connsiteX21" fmla="*/ 1952625 w 2844825"/>
              <a:gd name="connsiteY21" fmla="*/ 1094112 h 2620056"/>
              <a:gd name="connsiteX22" fmla="*/ 1981200 w 2844825"/>
              <a:gd name="connsiteY22" fmla="*/ 1056012 h 2620056"/>
              <a:gd name="connsiteX23" fmla="*/ 2057400 w 2844825"/>
              <a:gd name="connsiteY23" fmla="*/ 970287 h 2620056"/>
              <a:gd name="connsiteX24" fmla="*/ 2076450 w 2844825"/>
              <a:gd name="connsiteY24" fmla="*/ 913137 h 2620056"/>
              <a:gd name="connsiteX25" fmla="*/ 2085975 w 2844825"/>
              <a:gd name="connsiteY25" fmla="*/ 884562 h 2620056"/>
              <a:gd name="connsiteX26" fmla="*/ 2105025 w 2844825"/>
              <a:gd name="connsiteY26" fmla="*/ 855987 h 2620056"/>
              <a:gd name="connsiteX27" fmla="*/ 2124075 w 2844825"/>
              <a:gd name="connsiteY27" fmla="*/ 770262 h 2620056"/>
              <a:gd name="connsiteX28" fmla="*/ 2143125 w 2844825"/>
              <a:gd name="connsiteY28" fmla="*/ 713112 h 2620056"/>
              <a:gd name="connsiteX29" fmla="*/ 2171700 w 2844825"/>
              <a:gd name="connsiteY29" fmla="*/ 646437 h 2620056"/>
              <a:gd name="connsiteX30" fmla="*/ 2181225 w 2844825"/>
              <a:gd name="connsiteY30" fmla="*/ 579762 h 2620056"/>
              <a:gd name="connsiteX31" fmla="*/ 2190750 w 2844825"/>
              <a:gd name="connsiteY31" fmla="*/ 551187 h 2620056"/>
              <a:gd name="connsiteX32" fmla="*/ 2200275 w 2844825"/>
              <a:gd name="connsiteY32" fmla="*/ 313062 h 2620056"/>
              <a:gd name="connsiteX33" fmla="*/ 2238375 w 2844825"/>
              <a:gd name="connsiteY33" fmla="*/ 255912 h 2620056"/>
              <a:gd name="connsiteX34" fmla="*/ 2333625 w 2844825"/>
              <a:gd name="connsiteY34" fmla="*/ 179712 h 2620056"/>
              <a:gd name="connsiteX35" fmla="*/ 2362200 w 2844825"/>
              <a:gd name="connsiteY35" fmla="*/ 151137 h 2620056"/>
              <a:gd name="connsiteX36" fmla="*/ 2409825 w 2844825"/>
              <a:gd name="connsiteY36" fmla="*/ 141612 h 2620056"/>
              <a:gd name="connsiteX37" fmla="*/ 2438400 w 2844825"/>
              <a:gd name="connsiteY37" fmla="*/ 132087 h 2620056"/>
              <a:gd name="connsiteX38" fmla="*/ 2486025 w 2844825"/>
              <a:gd name="connsiteY38" fmla="*/ 122562 h 2620056"/>
              <a:gd name="connsiteX39" fmla="*/ 2686050 w 2844825"/>
              <a:gd name="connsiteY39" fmla="*/ 65412 h 2620056"/>
              <a:gd name="connsiteX40" fmla="*/ 2725802 w 2844825"/>
              <a:gd name="connsiteY40" fmla="*/ 0 h 2620056"/>
              <a:gd name="connsiteX41" fmla="*/ 2844825 w 2844825"/>
              <a:gd name="connsiteY41" fmla="*/ 1750909 h 2620056"/>
              <a:gd name="connsiteX0" fmla="*/ 12636 w 2844825"/>
              <a:gd name="connsiteY0" fmla="*/ 2053317 h 2053317"/>
              <a:gd name="connsiteX1" fmla="*/ 0 w 2844825"/>
              <a:gd name="connsiteY1" fmla="*/ 2037087 h 2053317"/>
              <a:gd name="connsiteX2" fmla="*/ 790575 w 2844825"/>
              <a:gd name="connsiteY2" fmla="*/ 2037087 h 2053317"/>
              <a:gd name="connsiteX3" fmla="*/ 838200 w 2844825"/>
              <a:gd name="connsiteY3" fmla="*/ 2018037 h 2053317"/>
              <a:gd name="connsiteX4" fmla="*/ 914400 w 2844825"/>
              <a:gd name="connsiteY4" fmla="*/ 1979937 h 2053317"/>
              <a:gd name="connsiteX5" fmla="*/ 971550 w 2844825"/>
              <a:gd name="connsiteY5" fmla="*/ 1941837 h 2053317"/>
              <a:gd name="connsiteX6" fmla="*/ 1000125 w 2844825"/>
              <a:gd name="connsiteY6" fmla="*/ 1884687 h 2053317"/>
              <a:gd name="connsiteX7" fmla="*/ 1019175 w 2844825"/>
              <a:gd name="connsiteY7" fmla="*/ 1856112 h 2053317"/>
              <a:gd name="connsiteX8" fmla="*/ 1038225 w 2844825"/>
              <a:gd name="connsiteY8" fmla="*/ 1798962 h 2053317"/>
              <a:gd name="connsiteX9" fmla="*/ 1057275 w 2844825"/>
              <a:gd name="connsiteY9" fmla="*/ 1760862 h 2053317"/>
              <a:gd name="connsiteX10" fmla="*/ 1066800 w 2844825"/>
              <a:gd name="connsiteY10" fmla="*/ 1732287 h 2053317"/>
              <a:gd name="connsiteX11" fmla="*/ 1095375 w 2844825"/>
              <a:gd name="connsiteY11" fmla="*/ 1703712 h 2053317"/>
              <a:gd name="connsiteX12" fmla="*/ 1114425 w 2844825"/>
              <a:gd name="connsiteY12" fmla="*/ 1646562 h 2053317"/>
              <a:gd name="connsiteX13" fmla="*/ 1123950 w 2844825"/>
              <a:gd name="connsiteY13" fmla="*/ 1617987 h 2053317"/>
              <a:gd name="connsiteX14" fmla="*/ 1152525 w 2844825"/>
              <a:gd name="connsiteY14" fmla="*/ 1513212 h 2053317"/>
              <a:gd name="connsiteX15" fmla="*/ 1171575 w 2844825"/>
              <a:gd name="connsiteY15" fmla="*/ 1456062 h 2053317"/>
              <a:gd name="connsiteX16" fmla="*/ 1190625 w 2844825"/>
              <a:gd name="connsiteY16" fmla="*/ 1417962 h 2053317"/>
              <a:gd name="connsiteX17" fmla="*/ 1800225 w 2844825"/>
              <a:gd name="connsiteY17" fmla="*/ 1189362 h 2053317"/>
              <a:gd name="connsiteX18" fmla="*/ 1857375 w 2844825"/>
              <a:gd name="connsiteY18" fmla="*/ 1151262 h 2053317"/>
              <a:gd name="connsiteX19" fmla="*/ 1924050 w 2844825"/>
              <a:gd name="connsiteY19" fmla="*/ 1103637 h 2053317"/>
              <a:gd name="connsiteX20" fmla="*/ 1952625 w 2844825"/>
              <a:gd name="connsiteY20" fmla="*/ 1094112 h 2053317"/>
              <a:gd name="connsiteX21" fmla="*/ 1981200 w 2844825"/>
              <a:gd name="connsiteY21" fmla="*/ 1056012 h 2053317"/>
              <a:gd name="connsiteX22" fmla="*/ 2057400 w 2844825"/>
              <a:gd name="connsiteY22" fmla="*/ 970287 h 2053317"/>
              <a:gd name="connsiteX23" fmla="*/ 2076450 w 2844825"/>
              <a:gd name="connsiteY23" fmla="*/ 913137 h 2053317"/>
              <a:gd name="connsiteX24" fmla="*/ 2085975 w 2844825"/>
              <a:gd name="connsiteY24" fmla="*/ 884562 h 2053317"/>
              <a:gd name="connsiteX25" fmla="*/ 2105025 w 2844825"/>
              <a:gd name="connsiteY25" fmla="*/ 855987 h 2053317"/>
              <a:gd name="connsiteX26" fmla="*/ 2124075 w 2844825"/>
              <a:gd name="connsiteY26" fmla="*/ 770262 h 2053317"/>
              <a:gd name="connsiteX27" fmla="*/ 2143125 w 2844825"/>
              <a:gd name="connsiteY27" fmla="*/ 713112 h 2053317"/>
              <a:gd name="connsiteX28" fmla="*/ 2171700 w 2844825"/>
              <a:gd name="connsiteY28" fmla="*/ 646437 h 2053317"/>
              <a:gd name="connsiteX29" fmla="*/ 2181225 w 2844825"/>
              <a:gd name="connsiteY29" fmla="*/ 579762 h 2053317"/>
              <a:gd name="connsiteX30" fmla="*/ 2190750 w 2844825"/>
              <a:gd name="connsiteY30" fmla="*/ 551187 h 2053317"/>
              <a:gd name="connsiteX31" fmla="*/ 2200275 w 2844825"/>
              <a:gd name="connsiteY31" fmla="*/ 313062 h 2053317"/>
              <a:gd name="connsiteX32" fmla="*/ 2238375 w 2844825"/>
              <a:gd name="connsiteY32" fmla="*/ 255912 h 2053317"/>
              <a:gd name="connsiteX33" fmla="*/ 2333625 w 2844825"/>
              <a:gd name="connsiteY33" fmla="*/ 179712 h 2053317"/>
              <a:gd name="connsiteX34" fmla="*/ 2362200 w 2844825"/>
              <a:gd name="connsiteY34" fmla="*/ 151137 h 2053317"/>
              <a:gd name="connsiteX35" fmla="*/ 2409825 w 2844825"/>
              <a:gd name="connsiteY35" fmla="*/ 141612 h 2053317"/>
              <a:gd name="connsiteX36" fmla="*/ 2438400 w 2844825"/>
              <a:gd name="connsiteY36" fmla="*/ 132087 h 2053317"/>
              <a:gd name="connsiteX37" fmla="*/ 2486025 w 2844825"/>
              <a:gd name="connsiteY37" fmla="*/ 122562 h 2053317"/>
              <a:gd name="connsiteX38" fmla="*/ 2686050 w 2844825"/>
              <a:gd name="connsiteY38" fmla="*/ 65412 h 2053317"/>
              <a:gd name="connsiteX39" fmla="*/ 2725802 w 2844825"/>
              <a:gd name="connsiteY39" fmla="*/ 0 h 2053317"/>
              <a:gd name="connsiteX40" fmla="*/ 2844825 w 2844825"/>
              <a:gd name="connsiteY40" fmla="*/ 1750909 h 2053317"/>
              <a:gd name="connsiteX0" fmla="*/ 12636 w 2728796"/>
              <a:gd name="connsiteY0" fmla="*/ 2053317 h 2053317"/>
              <a:gd name="connsiteX1" fmla="*/ 0 w 2728796"/>
              <a:gd name="connsiteY1" fmla="*/ 2037087 h 2053317"/>
              <a:gd name="connsiteX2" fmla="*/ 790575 w 2728796"/>
              <a:gd name="connsiteY2" fmla="*/ 2037087 h 2053317"/>
              <a:gd name="connsiteX3" fmla="*/ 838200 w 2728796"/>
              <a:gd name="connsiteY3" fmla="*/ 2018037 h 2053317"/>
              <a:gd name="connsiteX4" fmla="*/ 914400 w 2728796"/>
              <a:gd name="connsiteY4" fmla="*/ 1979937 h 2053317"/>
              <a:gd name="connsiteX5" fmla="*/ 971550 w 2728796"/>
              <a:gd name="connsiteY5" fmla="*/ 1941837 h 2053317"/>
              <a:gd name="connsiteX6" fmla="*/ 1000125 w 2728796"/>
              <a:gd name="connsiteY6" fmla="*/ 1884687 h 2053317"/>
              <a:gd name="connsiteX7" fmla="*/ 1019175 w 2728796"/>
              <a:gd name="connsiteY7" fmla="*/ 1856112 h 2053317"/>
              <a:gd name="connsiteX8" fmla="*/ 1038225 w 2728796"/>
              <a:gd name="connsiteY8" fmla="*/ 1798962 h 2053317"/>
              <a:gd name="connsiteX9" fmla="*/ 1057275 w 2728796"/>
              <a:gd name="connsiteY9" fmla="*/ 1760862 h 2053317"/>
              <a:gd name="connsiteX10" fmla="*/ 1066800 w 2728796"/>
              <a:gd name="connsiteY10" fmla="*/ 1732287 h 2053317"/>
              <a:gd name="connsiteX11" fmla="*/ 1095375 w 2728796"/>
              <a:gd name="connsiteY11" fmla="*/ 1703712 h 2053317"/>
              <a:gd name="connsiteX12" fmla="*/ 1114425 w 2728796"/>
              <a:gd name="connsiteY12" fmla="*/ 1646562 h 2053317"/>
              <a:gd name="connsiteX13" fmla="*/ 1123950 w 2728796"/>
              <a:gd name="connsiteY13" fmla="*/ 1617987 h 2053317"/>
              <a:gd name="connsiteX14" fmla="*/ 1152525 w 2728796"/>
              <a:gd name="connsiteY14" fmla="*/ 1513212 h 2053317"/>
              <a:gd name="connsiteX15" fmla="*/ 1171575 w 2728796"/>
              <a:gd name="connsiteY15" fmla="*/ 1456062 h 2053317"/>
              <a:gd name="connsiteX16" fmla="*/ 1190625 w 2728796"/>
              <a:gd name="connsiteY16" fmla="*/ 1417962 h 2053317"/>
              <a:gd name="connsiteX17" fmla="*/ 1800225 w 2728796"/>
              <a:gd name="connsiteY17" fmla="*/ 1189362 h 2053317"/>
              <a:gd name="connsiteX18" fmla="*/ 1857375 w 2728796"/>
              <a:gd name="connsiteY18" fmla="*/ 1151262 h 2053317"/>
              <a:gd name="connsiteX19" fmla="*/ 1924050 w 2728796"/>
              <a:gd name="connsiteY19" fmla="*/ 1103637 h 2053317"/>
              <a:gd name="connsiteX20" fmla="*/ 1952625 w 2728796"/>
              <a:gd name="connsiteY20" fmla="*/ 1094112 h 2053317"/>
              <a:gd name="connsiteX21" fmla="*/ 1981200 w 2728796"/>
              <a:gd name="connsiteY21" fmla="*/ 1056012 h 2053317"/>
              <a:gd name="connsiteX22" fmla="*/ 2057400 w 2728796"/>
              <a:gd name="connsiteY22" fmla="*/ 970287 h 2053317"/>
              <a:gd name="connsiteX23" fmla="*/ 2076450 w 2728796"/>
              <a:gd name="connsiteY23" fmla="*/ 913137 h 2053317"/>
              <a:gd name="connsiteX24" fmla="*/ 2085975 w 2728796"/>
              <a:gd name="connsiteY24" fmla="*/ 884562 h 2053317"/>
              <a:gd name="connsiteX25" fmla="*/ 2105025 w 2728796"/>
              <a:gd name="connsiteY25" fmla="*/ 855987 h 2053317"/>
              <a:gd name="connsiteX26" fmla="*/ 2124075 w 2728796"/>
              <a:gd name="connsiteY26" fmla="*/ 770262 h 2053317"/>
              <a:gd name="connsiteX27" fmla="*/ 2143125 w 2728796"/>
              <a:gd name="connsiteY27" fmla="*/ 713112 h 2053317"/>
              <a:gd name="connsiteX28" fmla="*/ 2171700 w 2728796"/>
              <a:gd name="connsiteY28" fmla="*/ 646437 h 2053317"/>
              <a:gd name="connsiteX29" fmla="*/ 2181225 w 2728796"/>
              <a:gd name="connsiteY29" fmla="*/ 579762 h 2053317"/>
              <a:gd name="connsiteX30" fmla="*/ 2190750 w 2728796"/>
              <a:gd name="connsiteY30" fmla="*/ 551187 h 2053317"/>
              <a:gd name="connsiteX31" fmla="*/ 2200275 w 2728796"/>
              <a:gd name="connsiteY31" fmla="*/ 313062 h 2053317"/>
              <a:gd name="connsiteX32" fmla="*/ 2238375 w 2728796"/>
              <a:gd name="connsiteY32" fmla="*/ 255912 h 2053317"/>
              <a:gd name="connsiteX33" fmla="*/ 2333625 w 2728796"/>
              <a:gd name="connsiteY33" fmla="*/ 179712 h 2053317"/>
              <a:gd name="connsiteX34" fmla="*/ 2362200 w 2728796"/>
              <a:gd name="connsiteY34" fmla="*/ 151137 h 2053317"/>
              <a:gd name="connsiteX35" fmla="*/ 2409825 w 2728796"/>
              <a:gd name="connsiteY35" fmla="*/ 141612 h 2053317"/>
              <a:gd name="connsiteX36" fmla="*/ 2438400 w 2728796"/>
              <a:gd name="connsiteY36" fmla="*/ 132087 h 2053317"/>
              <a:gd name="connsiteX37" fmla="*/ 2486025 w 2728796"/>
              <a:gd name="connsiteY37" fmla="*/ 122562 h 2053317"/>
              <a:gd name="connsiteX38" fmla="*/ 2686050 w 2728796"/>
              <a:gd name="connsiteY38" fmla="*/ 65412 h 2053317"/>
              <a:gd name="connsiteX39" fmla="*/ 2725802 w 2728796"/>
              <a:gd name="connsiteY39" fmla="*/ 0 h 2053317"/>
              <a:gd name="connsiteX40" fmla="*/ 2695244 w 2728796"/>
              <a:gd name="connsiteY40" fmla="*/ 2042199 h 2053317"/>
              <a:gd name="connsiteX0" fmla="*/ 12636 w 2728796"/>
              <a:gd name="connsiteY0" fmla="*/ 2053317 h 2053317"/>
              <a:gd name="connsiteX1" fmla="*/ 0 w 2728796"/>
              <a:gd name="connsiteY1" fmla="*/ 2037087 h 2053317"/>
              <a:gd name="connsiteX2" fmla="*/ 790575 w 2728796"/>
              <a:gd name="connsiteY2" fmla="*/ 2037087 h 2053317"/>
              <a:gd name="connsiteX3" fmla="*/ 838200 w 2728796"/>
              <a:gd name="connsiteY3" fmla="*/ 2018037 h 2053317"/>
              <a:gd name="connsiteX4" fmla="*/ 914400 w 2728796"/>
              <a:gd name="connsiteY4" fmla="*/ 1979937 h 2053317"/>
              <a:gd name="connsiteX5" fmla="*/ 971550 w 2728796"/>
              <a:gd name="connsiteY5" fmla="*/ 1941837 h 2053317"/>
              <a:gd name="connsiteX6" fmla="*/ 1000125 w 2728796"/>
              <a:gd name="connsiteY6" fmla="*/ 1884687 h 2053317"/>
              <a:gd name="connsiteX7" fmla="*/ 1019175 w 2728796"/>
              <a:gd name="connsiteY7" fmla="*/ 1856112 h 2053317"/>
              <a:gd name="connsiteX8" fmla="*/ 1038225 w 2728796"/>
              <a:gd name="connsiteY8" fmla="*/ 1798962 h 2053317"/>
              <a:gd name="connsiteX9" fmla="*/ 1057275 w 2728796"/>
              <a:gd name="connsiteY9" fmla="*/ 1760862 h 2053317"/>
              <a:gd name="connsiteX10" fmla="*/ 1066800 w 2728796"/>
              <a:gd name="connsiteY10" fmla="*/ 1732287 h 2053317"/>
              <a:gd name="connsiteX11" fmla="*/ 1095375 w 2728796"/>
              <a:gd name="connsiteY11" fmla="*/ 1703712 h 2053317"/>
              <a:gd name="connsiteX12" fmla="*/ 1114425 w 2728796"/>
              <a:gd name="connsiteY12" fmla="*/ 1646562 h 2053317"/>
              <a:gd name="connsiteX13" fmla="*/ 1123950 w 2728796"/>
              <a:gd name="connsiteY13" fmla="*/ 1617987 h 2053317"/>
              <a:gd name="connsiteX14" fmla="*/ 1152525 w 2728796"/>
              <a:gd name="connsiteY14" fmla="*/ 1513212 h 2053317"/>
              <a:gd name="connsiteX15" fmla="*/ 1171575 w 2728796"/>
              <a:gd name="connsiteY15" fmla="*/ 1456062 h 2053317"/>
              <a:gd name="connsiteX16" fmla="*/ 1190625 w 2728796"/>
              <a:gd name="connsiteY16" fmla="*/ 1417962 h 2053317"/>
              <a:gd name="connsiteX17" fmla="*/ 1800225 w 2728796"/>
              <a:gd name="connsiteY17" fmla="*/ 1189362 h 2053317"/>
              <a:gd name="connsiteX18" fmla="*/ 1857375 w 2728796"/>
              <a:gd name="connsiteY18" fmla="*/ 1151262 h 2053317"/>
              <a:gd name="connsiteX19" fmla="*/ 1924050 w 2728796"/>
              <a:gd name="connsiteY19" fmla="*/ 1103637 h 2053317"/>
              <a:gd name="connsiteX20" fmla="*/ 1952625 w 2728796"/>
              <a:gd name="connsiteY20" fmla="*/ 1094112 h 2053317"/>
              <a:gd name="connsiteX21" fmla="*/ 1981200 w 2728796"/>
              <a:gd name="connsiteY21" fmla="*/ 1056012 h 2053317"/>
              <a:gd name="connsiteX22" fmla="*/ 2057400 w 2728796"/>
              <a:gd name="connsiteY22" fmla="*/ 970287 h 2053317"/>
              <a:gd name="connsiteX23" fmla="*/ 2076450 w 2728796"/>
              <a:gd name="connsiteY23" fmla="*/ 913137 h 2053317"/>
              <a:gd name="connsiteX24" fmla="*/ 2085975 w 2728796"/>
              <a:gd name="connsiteY24" fmla="*/ 884562 h 2053317"/>
              <a:gd name="connsiteX25" fmla="*/ 2105025 w 2728796"/>
              <a:gd name="connsiteY25" fmla="*/ 855987 h 2053317"/>
              <a:gd name="connsiteX26" fmla="*/ 2124075 w 2728796"/>
              <a:gd name="connsiteY26" fmla="*/ 770262 h 2053317"/>
              <a:gd name="connsiteX27" fmla="*/ 2143125 w 2728796"/>
              <a:gd name="connsiteY27" fmla="*/ 713112 h 2053317"/>
              <a:gd name="connsiteX28" fmla="*/ 2171700 w 2728796"/>
              <a:gd name="connsiteY28" fmla="*/ 646437 h 2053317"/>
              <a:gd name="connsiteX29" fmla="*/ 2181225 w 2728796"/>
              <a:gd name="connsiteY29" fmla="*/ 579762 h 2053317"/>
              <a:gd name="connsiteX30" fmla="*/ 2190750 w 2728796"/>
              <a:gd name="connsiteY30" fmla="*/ 551187 h 2053317"/>
              <a:gd name="connsiteX31" fmla="*/ 2200275 w 2728796"/>
              <a:gd name="connsiteY31" fmla="*/ 313062 h 2053317"/>
              <a:gd name="connsiteX32" fmla="*/ 2238375 w 2728796"/>
              <a:gd name="connsiteY32" fmla="*/ 255912 h 2053317"/>
              <a:gd name="connsiteX33" fmla="*/ 2333625 w 2728796"/>
              <a:gd name="connsiteY33" fmla="*/ 179712 h 2053317"/>
              <a:gd name="connsiteX34" fmla="*/ 2362200 w 2728796"/>
              <a:gd name="connsiteY34" fmla="*/ 151137 h 2053317"/>
              <a:gd name="connsiteX35" fmla="*/ 2409825 w 2728796"/>
              <a:gd name="connsiteY35" fmla="*/ 141612 h 2053317"/>
              <a:gd name="connsiteX36" fmla="*/ 2438400 w 2728796"/>
              <a:gd name="connsiteY36" fmla="*/ 132087 h 2053317"/>
              <a:gd name="connsiteX37" fmla="*/ 2486025 w 2728796"/>
              <a:gd name="connsiteY37" fmla="*/ 122562 h 2053317"/>
              <a:gd name="connsiteX38" fmla="*/ 2686050 w 2728796"/>
              <a:gd name="connsiteY38" fmla="*/ 65412 h 2053317"/>
              <a:gd name="connsiteX39" fmla="*/ 2725802 w 2728796"/>
              <a:gd name="connsiteY39" fmla="*/ 0 h 2053317"/>
              <a:gd name="connsiteX40" fmla="*/ 2695244 w 2728796"/>
              <a:gd name="connsiteY40" fmla="*/ 2042199 h 2053317"/>
              <a:gd name="connsiteX41" fmla="*/ 12636 w 2728796"/>
              <a:gd name="connsiteY41" fmla="*/ 2053317 h 205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728796" h="2053317">
                <a:moveTo>
                  <a:pt x="12636" y="2053317"/>
                </a:moveTo>
                <a:lnTo>
                  <a:pt x="0" y="2037087"/>
                </a:lnTo>
                <a:lnTo>
                  <a:pt x="790575" y="2037087"/>
                </a:lnTo>
                <a:lnTo>
                  <a:pt x="838200" y="2018037"/>
                </a:lnTo>
                <a:cubicBezTo>
                  <a:pt x="863600" y="2005337"/>
                  <a:pt x="888547" y="1991688"/>
                  <a:pt x="914400" y="1979937"/>
                </a:cubicBezTo>
                <a:cubicBezTo>
                  <a:pt x="955344" y="1961326"/>
                  <a:pt x="936425" y="1983987"/>
                  <a:pt x="971550" y="1941837"/>
                </a:cubicBezTo>
                <a:cubicBezTo>
                  <a:pt x="1005672" y="1900891"/>
                  <a:pt x="978646" y="1927645"/>
                  <a:pt x="1000125" y="1884687"/>
                </a:cubicBezTo>
                <a:cubicBezTo>
                  <a:pt x="1005245" y="1874448"/>
                  <a:pt x="1014526" y="1866573"/>
                  <a:pt x="1019175" y="1856112"/>
                </a:cubicBezTo>
                <a:cubicBezTo>
                  <a:pt x="1027330" y="1837762"/>
                  <a:pt x="1029245" y="1816923"/>
                  <a:pt x="1038225" y="1798962"/>
                </a:cubicBezTo>
                <a:cubicBezTo>
                  <a:pt x="1044575" y="1786262"/>
                  <a:pt x="1051682" y="1773913"/>
                  <a:pt x="1057275" y="1760862"/>
                </a:cubicBezTo>
                <a:cubicBezTo>
                  <a:pt x="1061230" y="1751634"/>
                  <a:pt x="1061231" y="1740641"/>
                  <a:pt x="1066800" y="1732287"/>
                </a:cubicBezTo>
                <a:cubicBezTo>
                  <a:pt x="1074272" y="1721079"/>
                  <a:pt x="1085850" y="1713237"/>
                  <a:pt x="1095375" y="1703712"/>
                </a:cubicBezTo>
                <a:lnTo>
                  <a:pt x="1114425" y="1646562"/>
                </a:lnTo>
                <a:cubicBezTo>
                  <a:pt x="1117600" y="1637037"/>
                  <a:pt x="1121981" y="1627832"/>
                  <a:pt x="1123950" y="1617987"/>
                </a:cubicBezTo>
                <a:cubicBezTo>
                  <a:pt x="1137413" y="1550671"/>
                  <a:pt x="1128355" y="1585721"/>
                  <a:pt x="1152525" y="1513212"/>
                </a:cubicBezTo>
                <a:lnTo>
                  <a:pt x="1171575" y="1456062"/>
                </a:lnTo>
                <a:cubicBezTo>
                  <a:pt x="1182520" y="1423227"/>
                  <a:pt x="1174000" y="1434587"/>
                  <a:pt x="1190625" y="1417962"/>
                </a:cubicBezTo>
                <a:lnTo>
                  <a:pt x="1800225" y="1189362"/>
                </a:lnTo>
                <a:lnTo>
                  <a:pt x="1857375" y="1151262"/>
                </a:lnTo>
                <a:cubicBezTo>
                  <a:pt x="1879600" y="1135387"/>
                  <a:pt x="1900630" y="1117689"/>
                  <a:pt x="1924050" y="1103637"/>
                </a:cubicBezTo>
                <a:cubicBezTo>
                  <a:pt x="1932659" y="1098471"/>
                  <a:pt x="1944912" y="1100540"/>
                  <a:pt x="1952625" y="1094112"/>
                </a:cubicBezTo>
                <a:cubicBezTo>
                  <a:pt x="1964821" y="1083949"/>
                  <a:pt x="1970580" y="1067812"/>
                  <a:pt x="1981200" y="1056012"/>
                </a:cubicBezTo>
                <a:cubicBezTo>
                  <a:pt x="2000126" y="1034983"/>
                  <a:pt x="2043088" y="1002490"/>
                  <a:pt x="2057400" y="970287"/>
                </a:cubicBezTo>
                <a:cubicBezTo>
                  <a:pt x="2065555" y="951937"/>
                  <a:pt x="2070100" y="932187"/>
                  <a:pt x="2076450" y="913137"/>
                </a:cubicBezTo>
                <a:cubicBezTo>
                  <a:pt x="2079625" y="903612"/>
                  <a:pt x="2080406" y="892916"/>
                  <a:pt x="2085975" y="884562"/>
                </a:cubicBezTo>
                <a:lnTo>
                  <a:pt x="2105025" y="855987"/>
                </a:lnTo>
                <a:cubicBezTo>
                  <a:pt x="2110463" y="828796"/>
                  <a:pt x="2116004" y="797165"/>
                  <a:pt x="2124075" y="770262"/>
                </a:cubicBezTo>
                <a:cubicBezTo>
                  <a:pt x="2129845" y="751028"/>
                  <a:pt x="2134145" y="731073"/>
                  <a:pt x="2143125" y="713112"/>
                </a:cubicBezTo>
                <a:cubicBezTo>
                  <a:pt x="2166665" y="666032"/>
                  <a:pt x="2157685" y="688482"/>
                  <a:pt x="2171700" y="646437"/>
                </a:cubicBezTo>
                <a:cubicBezTo>
                  <a:pt x="2174875" y="624212"/>
                  <a:pt x="2176822" y="601777"/>
                  <a:pt x="2181225" y="579762"/>
                </a:cubicBezTo>
                <a:cubicBezTo>
                  <a:pt x="2183194" y="569917"/>
                  <a:pt x="2190035" y="561202"/>
                  <a:pt x="2190750" y="551187"/>
                </a:cubicBezTo>
                <a:cubicBezTo>
                  <a:pt x="2196410" y="471950"/>
                  <a:pt x="2187626" y="391487"/>
                  <a:pt x="2200275" y="313062"/>
                </a:cubicBezTo>
                <a:cubicBezTo>
                  <a:pt x="2203921" y="290459"/>
                  <a:pt x="2222186" y="272101"/>
                  <a:pt x="2238375" y="255912"/>
                </a:cubicBezTo>
                <a:cubicBezTo>
                  <a:pt x="2312150" y="182137"/>
                  <a:pt x="2275232" y="199176"/>
                  <a:pt x="2333625" y="179712"/>
                </a:cubicBezTo>
                <a:cubicBezTo>
                  <a:pt x="2343150" y="170187"/>
                  <a:pt x="2350152" y="157161"/>
                  <a:pt x="2362200" y="151137"/>
                </a:cubicBezTo>
                <a:cubicBezTo>
                  <a:pt x="2376680" y="143897"/>
                  <a:pt x="2394119" y="145539"/>
                  <a:pt x="2409825" y="141612"/>
                </a:cubicBezTo>
                <a:cubicBezTo>
                  <a:pt x="2419565" y="139177"/>
                  <a:pt x="2428660" y="134522"/>
                  <a:pt x="2438400" y="132087"/>
                </a:cubicBezTo>
                <a:cubicBezTo>
                  <a:pt x="2454106" y="128160"/>
                  <a:pt x="2470150" y="125737"/>
                  <a:pt x="2486025" y="122562"/>
                </a:cubicBezTo>
                <a:cubicBezTo>
                  <a:pt x="2555875" y="125737"/>
                  <a:pt x="2646087" y="85839"/>
                  <a:pt x="2686050" y="65412"/>
                </a:cubicBezTo>
                <a:cubicBezTo>
                  <a:pt x="2726013" y="44985"/>
                  <a:pt x="2734242" y="665"/>
                  <a:pt x="2725802" y="0"/>
                </a:cubicBezTo>
                <a:cubicBezTo>
                  <a:pt x="2719290" y="689656"/>
                  <a:pt x="2695244" y="2042199"/>
                  <a:pt x="2695244" y="2042199"/>
                </a:cubicBezTo>
                <a:lnTo>
                  <a:pt x="12636" y="2053317"/>
                </a:lnTo>
                <a:close/>
              </a:path>
            </a:pathLst>
          </a:custGeom>
          <a:solidFill>
            <a:srgbClr val="FF0000"/>
          </a:solidFill>
          <a:ln w="9525"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Flowchart: Process 9"/>
          <p:cNvSpPr/>
          <p:nvPr/>
        </p:nvSpPr>
        <p:spPr>
          <a:xfrm>
            <a:off x="1981198" y="4305514"/>
            <a:ext cx="3276600" cy="1241360"/>
          </a:xfrm>
          <a:prstGeom prst="flowChartProcess">
            <a:avLst/>
          </a:prstGeom>
          <a:noFill/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981200" y="1676400"/>
            <a:ext cx="2" cy="387609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981201" y="5552489"/>
            <a:ext cx="5029199" cy="1011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1981200" y="2590800"/>
            <a:ext cx="4206287" cy="2961689"/>
          </a:xfrm>
          <a:custGeom>
            <a:avLst/>
            <a:gdLst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95575 w 3476625"/>
              <a:gd name="connsiteY37" fmla="*/ 542925 h 2447925"/>
              <a:gd name="connsiteX38" fmla="*/ 2743200 w 3476625"/>
              <a:gd name="connsiteY38" fmla="*/ 457200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43200 w 3476625"/>
              <a:gd name="connsiteY38" fmla="*/ 457200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09875 w 3476625"/>
              <a:gd name="connsiteY39" fmla="*/ 371475 h 2447925"/>
              <a:gd name="connsiteX40" fmla="*/ 2771775 w 3476625"/>
              <a:gd name="connsiteY40" fmla="*/ 285750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771775 w 3476625"/>
              <a:gd name="connsiteY40" fmla="*/ 285750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756030 w 3476625"/>
              <a:gd name="connsiteY40" fmla="*/ 277877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921357 w 3476625"/>
              <a:gd name="connsiteY40" fmla="*/ 30149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811139 w 3476625"/>
              <a:gd name="connsiteY40" fmla="*/ 262132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847975 w 3476625"/>
              <a:gd name="connsiteY40" fmla="*/ 180975 h 2447925"/>
              <a:gd name="connsiteX41" fmla="*/ 2867025 w 3476625"/>
              <a:gd name="connsiteY41" fmla="*/ 152400 h 2447925"/>
              <a:gd name="connsiteX42" fmla="*/ 2876550 w 3476625"/>
              <a:gd name="connsiteY42" fmla="*/ 123825 h 2447925"/>
              <a:gd name="connsiteX43" fmla="*/ 2895600 w 3476625"/>
              <a:gd name="connsiteY43" fmla="*/ 95250 h 2447925"/>
              <a:gd name="connsiteX44" fmla="*/ 2905125 w 3476625"/>
              <a:gd name="connsiteY44" fmla="*/ 66675 h 2447925"/>
              <a:gd name="connsiteX45" fmla="*/ 2924175 w 3476625"/>
              <a:gd name="connsiteY45" fmla="*/ 38100 h 2447925"/>
              <a:gd name="connsiteX46" fmla="*/ 2933700 w 3476625"/>
              <a:gd name="connsiteY46" fmla="*/ 0 h 2447925"/>
              <a:gd name="connsiteX47" fmla="*/ 3476625 w 3476625"/>
              <a:gd name="connsiteY47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47975 w 3476625"/>
              <a:gd name="connsiteY39" fmla="*/ 180975 h 2447925"/>
              <a:gd name="connsiteX40" fmla="*/ 2867025 w 3476625"/>
              <a:gd name="connsiteY40" fmla="*/ 152400 h 2447925"/>
              <a:gd name="connsiteX41" fmla="*/ 2876550 w 3476625"/>
              <a:gd name="connsiteY41" fmla="*/ 123825 h 2447925"/>
              <a:gd name="connsiteX42" fmla="*/ 2895600 w 3476625"/>
              <a:gd name="connsiteY42" fmla="*/ 95250 h 2447925"/>
              <a:gd name="connsiteX43" fmla="*/ 2905125 w 3476625"/>
              <a:gd name="connsiteY43" fmla="*/ 66675 h 2447925"/>
              <a:gd name="connsiteX44" fmla="*/ 2924175 w 3476625"/>
              <a:gd name="connsiteY44" fmla="*/ 38100 h 2447925"/>
              <a:gd name="connsiteX45" fmla="*/ 2933700 w 3476625"/>
              <a:gd name="connsiteY45" fmla="*/ 0 h 2447925"/>
              <a:gd name="connsiteX46" fmla="*/ 3476625 w 3476625"/>
              <a:gd name="connsiteY46" fmla="*/ 0 h 244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476625" h="2447925">
                <a:moveTo>
                  <a:pt x="0" y="2447925"/>
                </a:moveTo>
                <a:lnTo>
                  <a:pt x="790575" y="2447925"/>
                </a:lnTo>
                <a:lnTo>
                  <a:pt x="838200" y="2428875"/>
                </a:lnTo>
                <a:cubicBezTo>
                  <a:pt x="863600" y="2416175"/>
                  <a:pt x="888547" y="2402526"/>
                  <a:pt x="914400" y="2390775"/>
                </a:cubicBezTo>
                <a:cubicBezTo>
                  <a:pt x="955344" y="2372164"/>
                  <a:pt x="936425" y="2394825"/>
                  <a:pt x="971550" y="2352675"/>
                </a:cubicBezTo>
                <a:cubicBezTo>
                  <a:pt x="1005672" y="2311729"/>
                  <a:pt x="978646" y="2338483"/>
                  <a:pt x="1000125" y="2295525"/>
                </a:cubicBezTo>
                <a:cubicBezTo>
                  <a:pt x="1005245" y="2285286"/>
                  <a:pt x="1014526" y="2277411"/>
                  <a:pt x="1019175" y="2266950"/>
                </a:cubicBezTo>
                <a:cubicBezTo>
                  <a:pt x="1027330" y="2248600"/>
                  <a:pt x="1029245" y="2227761"/>
                  <a:pt x="1038225" y="2209800"/>
                </a:cubicBezTo>
                <a:cubicBezTo>
                  <a:pt x="1044575" y="2197100"/>
                  <a:pt x="1051682" y="2184751"/>
                  <a:pt x="1057275" y="2171700"/>
                </a:cubicBezTo>
                <a:cubicBezTo>
                  <a:pt x="1061230" y="2162472"/>
                  <a:pt x="1061231" y="2151479"/>
                  <a:pt x="1066800" y="2143125"/>
                </a:cubicBezTo>
                <a:cubicBezTo>
                  <a:pt x="1074272" y="2131917"/>
                  <a:pt x="1085850" y="2124075"/>
                  <a:pt x="1095375" y="2114550"/>
                </a:cubicBezTo>
                <a:lnTo>
                  <a:pt x="1114425" y="2057400"/>
                </a:lnTo>
                <a:cubicBezTo>
                  <a:pt x="1117600" y="2047875"/>
                  <a:pt x="1121981" y="2038670"/>
                  <a:pt x="1123950" y="2028825"/>
                </a:cubicBezTo>
                <a:cubicBezTo>
                  <a:pt x="1137413" y="1961509"/>
                  <a:pt x="1128355" y="1996559"/>
                  <a:pt x="1152525" y="1924050"/>
                </a:cubicBezTo>
                <a:lnTo>
                  <a:pt x="1171575" y="1866900"/>
                </a:lnTo>
                <a:cubicBezTo>
                  <a:pt x="1182520" y="1834065"/>
                  <a:pt x="1174000" y="1845425"/>
                  <a:pt x="1190625" y="1828800"/>
                </a:cubicBezTo>
                <a:lnTo>
                  <a:pt x="1800225" y="1600200"/>
                </a:lnTo>
                <a:lnTo>
                  <a:pt x="1857375" y="1562100"/>
                </a:lnTo>
                <a:cubicBezTo>
                  <a:pt x="1879600" y="1546225"/>
                  <a:pt x="1900630" y="1528527"/>
                  <a:pt x="1924050" y="1514475"/>
                </a:cubicBezTo>
                <a:cubicBezTo>
                  <a:pt x="1932659" y="1509309"/>
                  <a:pt x="1944912" y="1511378"/>
                  <a:pt x="1952625" y="1504950"/>
                </a:cubicBezTo>
                <a:cubicBezTo>
                  <a:pt x="1964821" y="1494787"/>
                  <a:pt x="1970580" y="1478650"/>
                  <a:pt x="1981200" y="1466850"/>
                </a:cubicBezTo>
                <a:cubicBezTo>
                  <a:pt x="2000126" y="1445821"/>
                  <a:pt x="2043088" y="1413328"/>
                  <a:pt x="2057400" y="1381125"/>
                </a:cubicBezTo>
                <a:cubicBezTo>
                  <a:pt x="2065555" y="1362775"/>
                  <a:pt x="2070100" y="1343025"/>
                  <a:pt x="2076450" y="1323975"/>
                </a:cubicBezTo>
                <a:cubicBezTo>
                  <a:pt x="2079625" y="1314450"/>
                  <a:pt x="2080406" y="1303754"/>
                  <a:pt x="2085975" y="1295400"/>
                </a:cubicBezTo>
                <a:lnTo>
                  <a:pt x="2105025" y="1266825"/>
                </a:lnTo>
                <a:cubicBezTo>
                  <a:pt x="2110463" y="1239634"/>
                  <a:pt x="2116004" y="1208003"/>
                  <a:pt x="2124075" y="1181100"/>
                </a:cubicBezTo>
                <a:cubicBezTo>
                  <a:pt x="2129845" y="1161866"/>
                  <a:pt x="2134145" y="1141911"/>
                  <a:pt x="2143125" y="1123950"/>
                </a:cubicBezTo>
                <a:cubicBezTo>
                  <a:pt x="2166665" y="1076870"/>
                  <a:pt x="2157685" y="1099320"/>
                  <a:pt x="2171700" y="1057275"/>
                </a:cubicBezTo>
                <a:cubicBezTo>
                  <a:pt x="2174875" y="1035050"/>
                  <a:pt x="2176822" y="1012615"/>
                  <a:pt x="2181225" y="990600"/>
                </a:cubicBezTo>
                <a:cubicBezTo>
                  <a:pt x="2183194" y="980755"/>
                  <a:pt x="2190035" y="972040"/>
                  <a:pt x="2190750" y="962025"/>
                </a:cubicBezTo>
                <a:cubicBezTo>
                  <a:pt x="2196410" y="882788"/>
                  <a:pt x="2187626" y="802325"/>
                  <a:pt x="2200275" y="723900"/>
                </a:cubicBezTo>
                <a:cubicBezTo>
                  <a:pt x="2203921" y="701297"/>
                  <a:pt x="2222186" y="682939"/>
                  <a:pt x="2238375" y="666750"/>
                </a:cubicBezTo>
                <a:cubicBezTo>
                  <a:pt x="2312150" y="592975"/>
                  <a:pt x="2275232" y="610014"/>
                  <a:pt x="2333625" y="590550"/>
                </a:cubicBezTo>
                <a:cubicBezTo>
                  <a:pt x="2343150" y="581025"/>
                  <a:pt x="2350152" y="567999"/>
                  <a:pt x="2362200" y="561975"/>
                </a:cubicBezTo>
                <a:cubicBezTo>
                  <a:pt x="2376680" y="554735"/>
                  <a:pt x="2394119" y="556377"/>
                  <a:pt x="2409825" y="552450"/>
                </a:cubicBezTo>
                <a:cubicBezTo>
                  <a:pt x="2419565" y="550015"/>
                  <a:pt x="2428660" y="545360"/>
                  <a:pt x="2438400" y="542925"/>
                </a:cubicBezTo>
                <a:cubicBezTo>
                  <a:pt x="2454106" y="538998"/>
                  <a:pt x="2470150" y="536575"/>
                  <a:pt x="2486025" y="533400"/>
                </a:cubicBezTo>
                <a:cubicBezTo>
                  <a:pt x="2555875" y="536575"/>
                  <a:pt x="2644775" y="503237"/>
                  <a:pt x="2686050" y="476250"/>
                </a:cubicBezTo>
                <a:cubicBezTo>
                  <a:pt x="2727325" y="449263"/>
                  <a:pt x="2706688" y="420687"/>
                  <a:pt x="2733675" y="371475"/>
                </a:cubicBezTo>
                <a:cubicBezTo>
                  <a:pt x="2760662" y="322263"/>
                  <a:pt x="2825750" y="217487"/>
                  <a:pt x="2847975" y="180975"/>
                </a:cubicBezTo>
                <a:cubicBezTo>
                  <a:pt x="2870200" y="144463"/>
                  <a:pt x="2861905" y="162639"/>
                  <a:pt x="2867025" y="152400"/>
                </a:cubicBezTo>
                <a:cubicBezTo>
                  <a:pt x="2871515" y="143420"/>
                  <a:pt x="2872060" y="132805"/>
                  <a:pt x="2876550" y="123825"/>
                </a:cubicBezTo>
                <a:cubicBezTo>
                  <a:pt x="2881670" y="113586"/>
                  <a:pt x="2890480" y="105489"/>
                  <a:pt x="2895600" y="95250"/>
                </a:cubicBezTo>
                <a:cubicBezTo>
                  <a:pt x="2900090" y="86270"/>
                  <a:pt x="2900635" y="75655"/>
                  <a:pt x="2905125" y="66675"/>
                </a:cubicBezTo>
                <a:cubicBezTo>
                  <a:pt x="2910245" y="56436"/>
                  <a:pt x="2919055" y="48339"/>
                  <a:pt x="2924175" y="38100"/>
                </a:cubicBezTo>
                <a:cubicBezTo>
                  <a:pt x="2934704" y="17042"/>
                  <a:pt x="2933700" y="16236"/>
                  <a:pt x="2933700" y="0"/>
                </a:cubicBezTo>
                <a:lnTo>
                  <a:pt x="3476625" y="0"/>
                </a:lnTo>
              </a:path>
            </a:pathLst>
          </a:custGeom>
          <a:noFill/>
          <a:ln w="508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22" name="Straight Connector 21"/>
          <p:cNvCxnSpPr>
            <a:stCxn id="14" idx="45"/>
          </p:cNvCxnSpPr>
          <p:nvPr/>
        </p:nvCxnSpPr>
        <p:spPr>
          <a:xfrm flipH="1" flipV="1">
            <a:off x="1981199" y="2590799"/>
            <a:ext cx="3549416" cy="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257799" y="5405981"/>
            <a:ext cx="1" cy="313239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13" y="5881324"/>
            <a:ext cx="135314" cy="13714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000" y="2489313"/>
            <a:ext cx="102400" cy="20297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71" y="5451003"/>
            <a:ext cx="129829" cy="2084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707669"/>
            <a:ext cx="3508416" cy="402286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457686" y="5410200"/>
            <a:ext cx="1" cy="313239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029" y="5820981"/>
            <a:ext cx="135314" cy="197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43" y="4149043"/>
            <a:ext cx="530286" cy="301714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1725142" y="4299898"/>
            <a:ext cx="457200" cy="1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1976326" y="4303729"/>
            <a:ext cx="3293300" cy="1261108"/>
          </a:xfrm>
          <a:custGeom>
            <a:avLst/>
            <a:gdLst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95575 w 3476625"/>
              <a:gd name="connsiteY37" fmla="*/ 542925 h 2447925"/>
              <a:gd name="connsiteX38" fmla="*/ 2743200 w 3476625"/>
              <a:gd name="connsiteY38" fmla="*/ 457200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43200 w 3476625"/>
              <a:gd name="connsiteY38" fmla="*/ 457200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09875 w 3476625"/>
              <a:gd name="connsiteY39" fmla="*/ 371475 h 2447925"/>
              <a:gd name="connsiteX40" fmla="*/ 2771775 w 3476625"/>
              <a:gd name="connsiteY40" fmla="*/ 285750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771775 w 3476625"/>
              <a:gd name="connsiteY40" fmla="*/ 285750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756030 w 3476625"/>
              <a:gd name="connsiteY40" fmla="*/ 277877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921357 w 3476625"/>
              <a:gd name="connsiteY40" fmla="*/ 30149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811139 w 3476625"/>
              <a:gd name="connsiteY40" fmla="*/ 262132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847975 w 3476625"/>
              <a:gd name="connsiteY40" fmla="*/ 180975 h 2447925"/>
              <a:gd name="connsiteX41" fmla="*/ 2867025 w 3476625"/>
              <a:gd name="connsiteY41" fmla="*/ 152400 h 2447925"/>
              <a:gd name="connsiteX42" fmla="*/ 2876550 w 3476625"/>
              <a:gd name="connsiteY42" fmla="*/ 123825 h 2447925"/>
              <a:gd name="connsiteX43" fmla="*/ 2895600 w 3476625"/>
              <a:gd name="connsiteY43" fmla="*/ 95250 h 2447925"/>
              <a:gd name="connsiteX44" fmla="*/ 2905125 w 3476625"/>
              <a:gd name="connsiteY44" fmla="*/ 66675 h 2447925"/>
              <a:gd name="connsiteX45" fmla="*/ 2924175 w 3476625"/>
              <a:gd name="connsiteY45" fmla="*/ 38100 h 2447925"/>
              <a:gd name="connsiteX46" fmla="*/ 2933700 w 3476625"/>
              <a:gd name="connsiteY46" fmla="*/ 0 h 2447925"/>
              <a:gd name="connsiteX47" fmla="*/ 3476625 w 3476625"/>
              <a:gd name="connsiteY47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47975 w 3476625"/>
              <a:gd name="connsiteY39" fmla="*/ 180975 h 2447925"/>
              <a:gd name="connsiteX40" fmla="*/ 2867025 w 3476625"/>
              <a:gd name="connsiteY40" fmla="*/ 152400 h 2447925"/>
              <a:gd name="connsiteX41" fmla="*/ 2876550 w 3476625"/>
              <a:gd name="connsiteY41" fmla="*/ 123825 h 2447925"/>
              <a:gd name="connsiteX42" fmla="*/ 2895600 w 3476625"/>
              <a:gd name="connsiteY42" fmla="*/ 95250 h 2447925"/>
              <a:gd name="connsiteX43" fmla="*/ 2905125 w 3476625"/>
              <a:gd name="connsiteY43" fmla="*/ 66675 h 2447925"/>
              <a:gd name="connsiteX44" fmla="*/ 2924175 w 3476625"/>
              <a:gd name="connsiteY44" fmla="*/ 38100 h 2447925"/>
              <a:gd name="connsiteX45" fmla="*/ 2933700 w 3476625"/>
              <a:gd name="connsiteY45" fmla="*/ 0 h 2447925"/>
              <a:gd name="connsiteX46" fmla="*/ 3476625 w 3476625"/>
              <a:gd name="connsiteY46" fmla="*/ 0 h 2447925"/>
              <a:gd name="connsiteX0" fmla="*/ 0 w 2933725"/>
              <a:gd name="connsiteY0" fmla="*/ 2447925 h 2447925"/>
              <a:gd name="connsiteX1" fmla="*/ 790575 w 2933725"/>
              <a:gd name="connsiteY1" fmla="*/ 2447925 h 2447925"/>
              <a:gd name="connsiteX2" fmla="*/ 838200 w 2933725"/>
              <a:gd name="connsiteY2" fmla="*/ 2428875 h 2447925"/>
              <a:gd name="connsiteX3" fmla="*/ 914400 w 2933725"/>
              <a:gd name="connsiteY3" fmla="*/ 2390775 h 2447925"/>
              <a:gd name="connsiteX4" fmla="*/ 971550 w 2933725"/>
              <a:gd name="connsiteY4" fmla="*/ 2352675 h 2447925"/>
              <a:gd name="connsiteX5" fmla="*/ 1000125 w 2933725"/>
              <a:gd name="connsiteY5" fmla="*/ 2295525 h 2447925"/>
              <a:gd name="connsiteX6" fmla="*/ 1019175 w 2933725"/>
              <a:gd name="connsiteY6" fmla="*/ 2266950 h 2447925"/>
              <a:gd name="connsiteX7" fmla="*/ 1038225 w 2933725"/>
              <a:gd name="connsiteY7" fmla="*/ 2209800 h 2447925"/>
              <a:gd name="connsiteX8" fmla="*/ 1057275 w 2933725"/>
              <a:gd name="connsiteY8" fmla="*/ 2171700 h 2447925"/>
              <a:gd name="connsiteX9" fmla="*/ 1066800 w 2933725"/>
              <a:gd name="connsiteY9" fmla="*/ 2143125 h 2447925"/>
              <a:gd name="connsiteX10" fmla="*/ 1095375 w 2933725"/>
              <a:gd name="connsiteY10" fmla="*/ 2114550 h 2447925"/>
              <a:gd name="connsiteX11" fmla="*/ 1114425 w 2933725"/>
              <a:gd name="connsiteY11" fmla="*/ 2057400 h 2447925"/>
              <a:gd name="connsiteX12" fmla="*/ 1123950 w 2933725"/>
              <a:gd name="connsiteY12" fmla="*/ 2028825 h 2447925"/>
              <a:gd name="connsiteX13" fmla="*/ 1152525 w 2933725"/>
              <a:gd name="connsiteY13" fmla="*/ 1924050 h 2447925"/>
              <a:gd name="connsiteX14" fmla="*/ 1171575 w 2933725"/>
              <a:gd name="connsiteY14" fmla="*/ 1866900 h 2447925"/>
              <a:gd name="connsiteX15" fmla="*/ 1190625 w 2933725"/>
              <a:gd name="connsiteY15" fmla="*/ 1828800 h 2447925"/>
              <a:gd name="connsiteX16" fmla="*/ 1800225 w 2933725"/>
              <a:gd name="connsiteY16" fmla="*/ 1600200 h 2447925"/>
              <a:gd name="connsiteX17" fmla="*/ 1857375 w 2933725"/>
              <a:gd name="connsiteY17" fmla="*/ 1562100 h 2447925"/>
              <a:gd name="connsiteX18" fmla="*/ 1924050 w 2933725"/>
              <a:gd name="connsiteY18" fmla="*/ 1514475 h 2447925"/>
              <a:gd name="connsiteX19" fmla="*/ 1952625 w 2933725"/>
              <a:gd name="connsiteY19" fmla="*/ 1504950 h 2447925"/>
              <a:gd name="connsiteX20" fmla="*/ 1981200 w 2933725"/>
              <a:gd name="connsiteY20" fmla="*/ 1466850 h 2447925"/>
              <a:gd name="connsiteX21" fmla="*/ 2057400 w 2933725"/>
              <a:gd name="connsiteY21" fmla="*/ 1381125 h 2447925"/>
              <a:gd name="connsiteX22" fmla="*/ 2076450 w 2933725"/>
              <a:gd name="connsiteY22" fmla="*/ 1323975 h 2447925"/>
              <a:gd name="connsiteX23" fmla="*/ 2085975 w 2933725"/>
              <a:gd name="connsiteY23" fmla="*/ 1295400 h 2447925"/>
              <a:gd name="connsiteX24" fmla="*/ 2105025 w 2933725"/>
              <a:gd name="connsiteY24" fmla="*/ 1266825 h 2447925"/>
              <a:gd name="connsiteX25" fmla="*/ 2124075 w 2933725"/>
              <a:gd name="connsiteY25" fmla="*/ 1181100 h 2447925"/>
              <a:gd name="connsiteX26" fmla="*/ 2143125 w 2933725"/>
              <a:gd name="connsiteY26" fmla="*/ 1123950 h 2447925"/>
              <a:gd name="connsiteX27" fmla="*/ 2171700 w 2933725"/>
              <a:gd name="connsiteY27" fmla="*/ 1057275 h 2447925"/>
              <a:gd name="connsiteX28" fmla="*/ 2181225 w 2933725"/>
              <a:gd name="connsiteY28" fmla="*/ 990600 h 2447925"/>
              <a:gd name="connsiteX29" fmla="*/ 2190750 w 2933725"/>
              <a:gd name="connsiteY29" fmla="*/ 962025 h 2447925"/>
              <a:gd name="connsiteX30" fmla="*/ 2200275 w 2933725"/>
              <a:gd name="connsiteY30" fmla="*/ 723900 h 2447925"/>
              <a:gd name="connsiteX31" fmla="*/ 2238375 w 2933725"/>
              <a:gd name="connsiteY31" fmla="*/ 666750 h 2447925"/>
              <a:gd name="connsiteX32" fmla="*/ 2333625 w 2933725"/>
              <a:gd name="connsiteY32" fmla="*/ 590550 h 2447925"/>
              <a:gd name="connsiteX33" fmla="*/ 2362200 w 2933725"/>
              <a:gd name="connsiteY33" fmla="*/ 561975 h 2447925"/>
              <a:gd name="connsiteX34" fmla="*/ 2409825 w 2933725"/>
              <a:gd name="connsiteY34" fmla="*/ 552450 h 2447925"/>
              <a:gd name="connsiteX35" fmla="*/ 2438400 w 2933725"/>
              <a:gd name="connsiteY35" fmla="*/ 542925 h 2447925"/>
              <a:gd name="connsiteX36" fmla="*/ 2486025 w 2933725"/>
              <a:gd name="connsiteY36" fmla="*/ 533400 h 2447925"/>
              <a:gd name="connsiteX37" fmla="*/ 2686050 w 2933725"/>
              <a:gd name="connsiteY37" fmla="*/ 476250 h 2447925"/>
              <a:gd name="connsiteX38" fmla="*/ 2733675 w 2933725"/>
              <a:gd name="connsiteY38" fmla="*/ 371475 h 2447925"/>
              <a:gd name="connsiteX39" fmla="*/ 2847975 w 2933725"/>
              <a:gd name="connsiteY39" fmla="*/ 180975 h 2447925"/>
              <a:gd name="connsiteX40" fmla="*/ 2867025 w 2933725"/>
              <a:gd name="connsiteY40" fmla="*/ 152400 h 2447925"/>
              <a:gd name="connsiteX41" fmla="*/ 2876550 w 2933725"/>
              <a:gd name="connsiteY41" fmla="*/ 123825 h 2447925"/>
              <a:gd name="connsiteX42" fmla="*/ 2895600 w 2933725"/>
              <a:gd name="connsiteY42" fmla="*/ 95250 h 2447925"/>
              <a:gd name="connsiteX43" fmla="*/ 2905125 w 2933725"/>
              <a:gd name="connsiteY43" fmla="*/ 66675 h 2447925"/>
              <a:gd name="connsiteX44" fmla="*/ 2924175 w 2933725"/>
              <a:gd name="connsiteY44" fmla="*/ 38100 h 2447925"/>
              <a:gd name="connsiteX45" fmla="*/ 2933700 w 2933725"/>
              <a:gd name="connsiteY45" fmla="*/ 0 h 2447925"/>
              <a:gd name="connsiteX0" fmla="*/ 0 w 2924175"/>
              <a:gd name="connsiteY0" fmla="*/ 2409825 h 2409825"/>
              <a:gd name="connsiteX1" fmla="*/ 790575 w 2924175"/>
              <a:gd name="connsiteY1" fmla="*/ 2409825 h 2409825"/>
              <a:gd name="connsiteX2" fmla="*/ 838200 w 2924175"/>
              <a:gd name="connsiteY2" fmla="*/ 2390775 h 2409825"/>
              <a:gd name="connsiteX3" fmla="*/ 914400 w 2924175"/>
              <a:gd name="connsiteY3" fmla="*/ 2352675 h 2409825"/>
              <a:gd name="connsiteX4" fmla="*/ 971550 w 2924175"/>
              <a:gd name="connsiteY4" fmla="*/ 2314575 h 2409825"/>
              <a:gd name="connsiteX5" fmla="*/ 1000125 w 2924175"/>
              <a:gd name="connsiteY5" fmla="*/ 2257425 h 2409825"/>
              <a:gd name="connsiteX6" fmla="*/ 1019175 w 2924175"/>
              <a:gd name="connsiteY6" fmla="*/ 2228850 h 2409825"/>
              <a:gd name="connsiteX7" fmla="*/ 1038225 w 2924175"/>
              <a:gd name="connsiteY7" fmla="*/ 2171700 h 2409825"/>
              <a:gd name="connsiteX8" fmla="*/ 1057275 w 2924175"/>
              <a:gd name="connsiteY8" fmla="*/ 2133600 h 2409825"/>
              <a:gd name="connsiteX9" fmla="*/ 1066800 w 2924175"/>
              <a:gd name="connsiteY9" fmla="*/ 2105025 h 2409825"/>
              <a:gd name="connsiteX10" fmla="*/ 1095375 w 2924175"/>
              <a:gd name="connsiteY10" fmla="*/ 2076450 h 2409825"/>
              <a:gd name="connsiteX11" fmla="*/ 1114425 w 2924175"/>
              <a:gd name="connsiteY11" fmla="*/ 2019300 h 2409825"/>
              <a:gd name="connsiteX12" fmla="*/ 1123950 w 2924175"/>
              <a:gd name="connsiteY12" fmla="*/ 1990725 h 2409825"/>
              <a:gd name="connsiteX13" fmla="*/ 1152525 w 2924175"/>
              <a:gd name="connsiteY13" fmla="*/ 1885950 h 2409825"/>
              <a:gd name="connsiteX14" fmla="*/ 1171575 w 2924175"/>
              <a:gd name="connsiteY14" fmla="*/ 1828800 h 2409825"/>
              <a:gd name="connsiteX15" fmla="*/ 1190625 w 2924175"/>
              <a:gd name="connsiteY15" fmla="*/ 1790700 h 2409825"/>
              <a:gd name="connsiteX16" fmla="*/ 1800225 w 2924175"/>
              <a:gd name="connsiteY16" fmla="*/ 1562100 h 2409825"/>
              <a:gd name="connsiteX17" fmla="*/ 1857375 w 2924175"/>
              <a:gd name="connsiteY17" fmla="*/ 1524000 h 2409825"/>
              <a:gd name="connsiteX18" fmla="*/ 1924050 w 2924175"/>
              <a:gd name="connsiteY18" fmla="*/ 1476375 h 2409825"/>
              <a:gd name="connsiteX19" fmla="*/ 1952625 w 2924175"/>
              <a:gd name="connsiteY19" fmla="*/ 1466850 h 2409825"/>
              <a:gd name="connsiteX20" fmla="*/ 1981200 w 2924175"/>
              <a:gd name="connsiteY20" fmla="*/ 1428750 h 2409825"/>
              <a:gd name="connsiteX21" fmla="*/ 2057400 w 2924175"/>
              <a:gd name="connsiteY21" fmla="*/ 1343025 h 2409825"/>
              <a:gd name="connsiteX22" fmla="*/ 2076450 w 2924175"/>
              <a:gd name="connsiteY22" fmla="*/ 1285875 h 2409825"/>
              <a:gd name="connsiteX23" fmla="*/ 2085975 w 2924175"/>
              <a:gd name="connsiteY23" fmla="*/ 1257300 h 2409825"/>
              <a:gd name="connsiteX24" fmla="*/ 2105025 w 2924175"/>
              <a:gd name="connsiteY24" fmla="*/ 1228725 h 2409825"/>
              <a:gd name="connsiteX25" fmla="*/ 2124075 w 2924175"/>
              <a:gd name="connsiteY25" fmla="*/ 1143000 h 2409825"/>
              <a:gd name="connsiteX26" fmla="*/ 2143125 w 2924175"/>
              <a:gd name="connsiteY26" fmla="*/ 1085850 h 2409825"/>
              <a:gd name="connsiteX27" fmla="*/ 2171700 w 2924175"/>
              <a:gd name="connsiteY27" fmla="*/ 1019175 h 2409825"/>
              <a:gd name="connsiteX28" fmla="*/ 2181225 w 2924175"/>
              <a:gd name="connsiteY28" fmla="*/ 952500 h 2409825"/>
              <a:gd name="connsiteX29" fmla="*/ 2190750 w 2924175"/>
              <a:gd name="connsiteY29" fmla="*/ 923925 h 2409825"/>
              <a:gd name="connsiteX30" fmla="*/ 2200275 w 2924175"/>
              <a:gd name="connsiteY30" fmla="*/ 685800 h 2409825"/>
              <a:gd name="connsiteX31" fmla="*/ 2238375 w 2924175"/>
              <a:gd name="connsiteY31" fmla="*/ 628650 h 2409825"/>
              <a:gd name="connsiteX32" fmla="*/ 2333625 w 2924175"/>
              <a:gd name="connsiteY32" fmla="*/ 552450 h 2409825"/>
              <a:gd name="connsiteX33" fmla="*/ 2362200 w 2924175"/>
              <a:gd name="connsiteY33" fmla="*/ 523875 h 2409825"/>
              <a:gd name="connsiteX34" fmla="*/ 2409825 w 2924175"/>
              <a:gd name="connsiteY34" fmla="*/ 514350 h 2409825"/>
              <a:gd name="connsiteX35" fmla="*/ 2438400 w 2924175"/>
              <a:gd name="connsiteY35" fmla="*/ 504825 h 2409825"/>
              <a:gd name="connsiteX36" fmla="*/ 2486025 w 2924175"/>
              <a:gd name="connsiteY36" fmla="*/ 495300 h 2409825"/>
              <a:gd name="connsiteX37" fmla="*/ 2686050 w 2924175"/>
              <a:gd name="connsiteY37" fmla="*/ 438150 h 2409825"/>
              <a:gd name="connsiteX38" fmla="*/ 2733675 w 2924175"/>
              <a:gd name="connsiteY38" fmla="*/ 333375 h 2409825"/>
              <a:gd name="connsiteX39" fmla="*/ 2847975 w 2924175"/>
              <a:gd name="connsiteY39" fmla="*/ 142875 h 2409825"/>
              <a:gd name="connsiteX40" fmla="*/ 2867025 w 2924175"/>
              <a:gd name="connsiteY40" fmla="*/ 114300 h 2409825"/>
              <a:gd name="connsiteX41" fmla="*/ 2876550 w 2924175"/>
              <a:gd name="connsiteY41" fmla="*/ 85725 h 2409825"/>
              <a:gd name="connsiteX42" fmla="*/ 2895600 w 2924175"/>
              <a:gd name="connsiteY42" fmla="*/ 57150 h 2409825"/>
              <a:gd name="connsiteX43" fmla="*/ 2905125 w 2924175"/>
              <a:gd name="connsiteY43" fmla="*/ 28575 h 2409825"/>
              <a:gd name="connsiteX44" fmla="*/ 2924175 w 2924175"/>
              <a:gd name="connsiteY44" fmla="*/ 0 h 2409825"/>
              <a:gd name="connsiteX0" fmla="*/ 0 w 2905125"/>
              <a:gd name="connsiteY0" fmla="*/ 2381250 h 2381250"/>
              <a:gd name="connsiteX1" fmla="*/ 790575 w 2905125"/>
              <a:gd name="connsiteY1" fmla="*/ 2381250 h 2381250"/>
              <a:gd name="connsiteX2" fmla="*/ 838200 w 2905125"/>
              <a:gd name="connsiteY2" fmla="*/ 2362200 h 2381250"/>
              <a:gd name="connsiteX3" fmla="*/ 914400 w 2905125"/>
              <a:gd name="connsiteY3" fmla="*/ 2324100 h 2381250"/>
              <a:gd name="connsiteX4" fmla="*/ 971550 w 2905125"/>
              <a:gd name="connsiteY4" fmla="*/ 2286000 h 2381250"/>
              <a:gd name="connsiteX5" fmla="*/ 1000125 w 2905125"/>
              <a:gd name="connsiteY5" fmla="*/ 2228850 h 2381250"/>
              <a:gd name="connsiteX6" fmla="*/ 1019175 w 2905125"/>
              <a:gd name="connsiteY6" fmla="*/ 2200275 h 2381250"/>
              <a:gd name="connsiteX7" fmla="*/ 1038225 w 2905125"/>
              <a:gd name="connsiteY7" fmla="*/ 2143125 h 2381250"/>
              <a:gd name="connsiteX8" fmla="*/ 1057275 w 2905125"/>
              <a:gd name="connsiteY8" fmla="*/ 2105025 h 2381250"/>
              <a:gd name="connsiteX9" fmla="*/ 1066800 w 2905125"/>
              <a:gd name="connsiteY9" fmla="*/ 2076450 h 2381250"/>
              <a:gd name="connsiteX10" fmla="*/ 1095375 w 2905125"/>
              <a:gd name="connsiteY10" fmla="*/ 2047875 h 2381250"/>
              <a:gd name="connsiteX11" fmla="*/ 1114425 w 2905125"/>
              <a:gd name="connsiteY11" fmla="*/ 1990725 h 2381250"/>
              <a:gd name="connsiteX12" fmla="*/ 1123950 w 2905125"/>
              <a:gd name="connsiteY12" fmla="*/ 1962150 h 2381250"/>
              <a:gd name="connsiteX13" fmla="*/ 1152525 w 2905125"/>
              <a:gd name="connsiteY13" fmla="*/ 1857375 h 2381250"/>
              <a:gd name="connsiteX14" fmla="*/ 1171575 w 2905125"/>
              <a:gd name="connsiteY14" fmla="*/ 1800225 h 2381250"/>
              <a:gd name="connsiteX15" fmla="*/ 1190625 w 2905125"/>
              <a:gd name="connsiteY15" fmla="*/ 1762125 h 2381250"/>
              <a:gd name="connsiteX16" fmla="*/ 1800225 w 2905125"/>
              <a:gd name="connsiteY16" fmla="*/ 1533525 h 2381250"/>
              <a:gd name="connsiteX17" fmla="*/ 1857375 w 2905125"/>
              <a:gd name="connsiteY17" fmla="*/ 1495425 h 2381250"/>
              <a:gd name="connsiteX18" fmla="*/ 1924050 w 2905125"/>
              <a:gd name="connsiteY18" fmla="*/ 1447800 h 2381250"/>
              <a:gd name="connsiteX19" fmla="*/ 1952625 w 2905125"/>
              <a:gd name="connsiteY19" fmla="*/ 1438275 h 2381250"/>
              <a:gd name="connsiteX20" fmla="*/ 1981200 w 2905125"/>
              <a:gd name="connsiteY20" fmla="*/ 1400175 h 2381250"/>
              <a:gd name="connsiteX21" fmla="*/ 2057400 w 2905125"/>
              <a:gd name="connsiteY21" fmla="*/ 1314450 h 2381250"/>
              <a:gd name="connsiteX22" fmla="*/ 2076450 w 2905125"/>
              <a:gd name="connsiteY22" fmla="*/ 1257300 h 2381250"/>
              <a:gd name="connsiteX23" fmla="*/ 2085975 w 2905125"/>
              <a:gd name="connsiteY23" fmla="*/ 1228725 h 2381250"/>
              <a:gd name="connsiteX24" fmla="*/ 2105025 w 2905125"/>
              <a:gd name="connsiteY24" fmla="*/ 1200150 h 2381250"/>
              <a:gd name="connsiteX25" fmla="*/ 2124075 w 2905125"/>
              <a:gd name="connsiteY25" fmla="*/ 1114425 h 2381250"/>
              <a:gd name="connsiteX26" fmla="*/ 2143125 w 2905125"/>
              <a:gd name="connsiteY26" fmla="*/ 1057275 h 2381250"/>
              <a:gd name="connsiteX27" fmla="*/ 2171700 w 2905125"/>
              <a:gd name="connsiteY27" fmla="*/ 990600 h 2381250"/>
              <a:gd name="connsiteX28" fmla="*/ 2181225 w 2905125"/>
              <a:gd name="connsiteY28" fmla="*/ 923925 h 2381250"/>
              <a:gd name="connsiteX29" fmla="*/ 2190750 w 2905125"/>
              <a:gd name="connsiteY29" fmla="*/ 895350 h 2381250"/>
              <a:gd name="connsiteX30" fmla="*/ 2200275 w 2905125"/>
              <a:gd name="connsiteY30" fmla="*/ 657225 h 2381250"/>
              <a:gd name="connsiteX31" fmla="*/ 2238375 w 2905125"/>
              <a:gd name="connsiteY31" fmla="*/ 600075 h 2381250"/>
              <a:gd name="connsiteX32" fmla="*/ 2333625 w 2905125"/>
              <a:gd name="connsiteY32" fmla="*/ 523875 h 2381250"/>
              <a:gd name="connsiteX33" fmla="*/ 2362200 w 2905125"/>
              <a:gd name="connsiteY33" fmla="*/ 495300 h 2381250"/>
              <a:gd name="connsiteX34" fmla="*/ 2409825 w 2905125"/>
              <a:gd name="connsiteY34" fmla="*/ 485775 h 2381250"/>
              <a:gd name="connsiteX35" fmla="*/ 2438400 w 2905125"/>
              <a:gd name="connsiteY35" fmla="*/ 476250 h 2381250"/>
              <a:gd name="connsiteX36" fmla="*/ 2486025 w 2905125"/>
              <a:gd name="connsiteY36" fmla="*/ 466725 h 2381250"/>
              <a:gd name="connsiteX37" fmla="*/ 2686050 w 2905125"/>
              <a:gd name="connsiteY37" fmla="*/ 409575 h 2381250"/>
              <a:gd name="connsiteX38" fmla="*/ 2733675 w 2905125"/>
              <a:gd name="connsiteY38" fmla="*/ 304800 h 2381250"/>
              <a:gd name="connsiteX39" fmla="*/ 2847975 w 2905125"/>
              <a:gd name="connsiteY39" fmla="*/ 114300 h 2381250"/>
              <a:gd name="connsiteX40" fmla="*/ 2867025 w 2905125"/>
              <a:gd name="connsiteY40" fmla="*/ 85725 h 2381250"/>
              <a:gd name="connsiteX41" fmla="*/ 2876550 w 2905125"/>
              <a:gd name="connsiteY41" fmla="*/ 57150 h 2381250"/>
              <a:gd name="connsiteX42" fmla="*/ 2895600 w 2905125"/>
              <a:gd name="connsiteY42" fmla="*/ 28575 h 2381250"/>
              <a:gd name="connsiteX43" fmla="*/ 2905125 w 2905125"/>
              <a:gd name="connsiteY43" fmla="*/ 0 h 2381250"/>
              <a:gd name="connsiteX0" fmla="*/ 0 w 2905125"/>
              <a:gd name="connsiteY0" fmla="*/ 2381250 h 2381250"/>
              <a:gd name="connsiteX1" fmla="*/ 790575 w 2905125"/>
              <a:gd name="connsiteY1" fmla="*/ 2381250 h 2381250"/>
              <a:gd name="connsiteX2" fmla="*/ 838200 w 2905125"/>
              <a:gd name="connsiteY2" fmla="*/ 2362200 h 2381250"/>
              <a:gd name="connsiteX3" fmla="*/ 914400 w 2905125"/>
              <a:gd name="connsiteY3" fmla="*/ 2324100 h 2381250"/>
              <a:gd name="connsiteX4" fmla="*/ 971550 w 2905125"/>
              <a:gd name="connsiteY4" fmla="*/ 2286000 h 2381250"/>
              <a:gd name="connsiteX5" fmla="*/ 1000125 w 2905125"/>
              <a:gd name="connsiteY5" fmla="*/ 2228850 h 2381250"/>
              <a:gd name="connsiteX6" fmla="*/ 1019175 w 2905125"/>
              <a:gd name="connsiteY6" fmla="*/ 2200275 h 2381250"/>
              <a:gd name="connsiteX7" fmla="*/ 1038225 w 2905125"/>
              <a:gd name="connsiteY7" fmla="*/ 2143125 h 2381250"/>
              <a:gd name="connsiteX8" fmla="*/ 1057275 w 2905125"/>
              <a:gd name="connsiteY8" fmla="*/ 2105025 h 2381250"/>
              <a:gd name="connsiteX9" fmla="*/ 1066800 w 2905125"/>
              <a:gd name="connsiteY9" fmla="*/ 2076450 h 2381250"/>
              <a:gd name="connsiteX10" fmla="*/ 1095375 w 2905125"/>
              <a:gd name="connsiteY10" fmla="*/ 2047875 h 2381250"/>
              <a:gd name="connsiteX11" fmla="*/ 1114425 w 2905125"/>
              <a:gd name="connsiteY11" fmla="*/ 1990725 h 2381250"/>
              <a:gd name="connsiteX12" fmla="*/ 1123950 w 2905125"/>
              <a:gd name="connsiteY12" fmla="*/ 1962150 h 2381250"/>
              <a:gd name="connsiteX13" fmla="*/ 1152525 w 2905125"/>
              <a:gd name="connsiteY13" fmla="*/ 1857375 h 2381250"/>
              <a:gd name="connsiteX14" fmla="*/ 1171575 w 2905125"/>
              <a:gd name="connsiteY14" fmla="*/ 1800225 h 2381250"/>
              <a:gd name="connsiteX15" fmla="*/ 1190625 w 2905125"/>
              <a:gd name="connsiteY15" fmla="*/ 1762125 h 2381250"/>
              <a:gd name="connsiteX16" fmla="*/ 1800225 w 2905125"/>
              <a:gd name="connsiteY16" fmla="*/ 1533525 h 2381250"/>
              <a:gd name="connsiteX17" fmla="*/ 1857375 w 2905125"/>
              <a:gd name="connsiteY17" fmla="*/ 1495425 h 2381250"/>
              <a:gd name="connsiteX18" fmla="*/ 1924050 w 2905125"/>
              <a:gd name="connsiteY18" fmla="*/ 1447800 h 2381250"/>
              <a:gd name="connsiteX19" fmla="*/ 1952625 w 2905125"/>
              <a:gd name="connsiteY19" fmla="*/ 1438275 h 2381250"/>
              <a:gd name="connsiteX20" fmla="*/ 1981200 w 2905125"/>
              <a:gd name="connsiteY20" fmla="*/ 1400175 h 2381250"/>
              <a:gd name="connsiteX21" fmla="*/ 2057400 w 2905125"/>
              <a:gd name="connsiteY21" fmla="*/ 1314450 h 2381250"/>
              <a:gd name="connsiteX22" fmla="*/ 2076450 w 2905125"/>
              <a:gd name="connsiteY22" fmla="*/ 1257300 h 2381250"/>
              <a:gd name="connsiteX23" fmla="*/ 2085975 w 2905125"/>
              <a:gd name="connsiteY23" fmla="*/ 1228725 h 2381250"/>
              <a:gd name="connsiteX24" fmla="*/ 2105025 w 2905125"/>
              <a:gd name="connsiteY24" fmla="*/ 1200150 h 2381250"/>
              <a:gd name="connsiteX25" fmla="*/ 2124075 w 2905125"/>
              <a:gd name="connsiteY25" fmla="*/ 1114425 h 2381250"/>
              <a:gd name="connsiteX26" fmla="*/ 2143125 w 2905125"/>
              <a:gd name="connsiteY26" fmla="*/ 1057275 h 2381250"/>
              <a:gd name="connsiteX27" fmla="*/ 2171700 w 2905125"/>
              <a:gd name="connsiteY27" fmla="*/ 990600 h 2381250"/>
              <a:gd name="connsiteX28" fmla="*/ 2181225 w 2905125"/>
              <a:gd name="connsiteY28" fmla="*/ 923925 h 2381250"/>
              <a:gd name="connsiteX29" fmla="*/ 2190750 w 2905125"/>
              <a:gd name="connsiteY29" fmla="*/ 895350 h 2381250"/>
              <a:gd name="connsiteX30" fmla="*/ 2200275 w 2905125"/>
              <a:gd name="connsiteY30" fmla="*/ 657225 h 2381250"/>
              <a:gd name="connsiteX31" fmla="*/ 2238375 w 2905125"/>
              <a:gd name="connsiteY31" fmla="*/ 600075 h 2381250"/>
              <a:gd name="connsiteX32" fmla="*/ 2333625 w 2905125"/>
              <a:gd name="connsiteY32" fmla="*/ 523875 h 2381250"/>
              <a:gd name="connsiteX33" fmla="*/ 2362200 w 2905125"/>
              <a:gd name="connsiteY33" fmla="*/ 495300 h 2381250"/>
              <a:gd name="connsiteX34" fmla="*/ 2409825 w 2905125"/>
              <a:gd name="connsiteY34" fmla="*/ 485775 h 2381250"/>
              <a:gd name="connsiteX35" fmla="*/ 2438400 w 2905125"/>
              <a:gd name="connsiteY35" fmla="*/ 476250 h 2381250"/>
              <a:gd name="connsiteX36" fmla="*/ 2486025 w 2905125"/>
              <a:gd name="connsiteY36" fmla="*/ 466725 h 2381250"/>
              <a:gd name="connsiteX37" fmla="*/ 2686050 w 2905125"/>
              <a:gd name="connsiteY37" fmla="*/ 409575 h 2381250"/>
              <a:gd name="connsiteX38" fmla="*/ 2733675 w 2905125"/>
              <a:gd name="connsiteY38" fmla="*/ 304800 h 2381250"/>
              <a:gd name="connsiteX39" fmla="*/ 2847975 w 2905125"/>
              <a:gd name="connsiteY39" fmla="*/ 114300 h 2381250"/>
              <a:gd name="connsiteX40" fmla="*/ 2867025 w 2905125"/>
              <a:gd name="connsiteY40" fmla="*/ 85725 h 2381250"/>
              <a:gd name="connsiteX41" fmla="*/ 2895600 w 2905125"/>
              <a:gd name="connsiteY41" fmla="*/ 28575 h 2381250"/>
              <a:gd name="connsiteX42" fmla="*/ 2905125 w 2905125"/>
              <a:gd name="connsiteY42" fmla="*/ 0 h 2381250"/>
              <a:gd name="connsiteX0" fmla="*/ 0 w 2905125"/>
              <a:gd name="connsiteY0" fmla="*/ 2381250 h 2381250"/>
              <a:gd name="connsiteX1" fmla="*/ 790575 w 2905125"/>
              <a:gd name="connsiteY1" fmla="*/ 2381250 h 2381250"/>
              <a:gd name="connsiteX2" fmla="*/ 838200 w 2905125"/>
              <a:gd name="connsiteY2" fmla="*/ 2362200 h 2381250"/>
              <a:gd name="connsiteX3" fmla="*/ 914400 w 2905125"/>
              <a:gd name="connsiteY3" fmla="*/ 2324100 h 2381250"/>
              <a:gd name="connsiteX4" fmla="*/ 971550 w 2905125"/>
              <a:gd name="connsiteY4" fmla="*/ 2286000 h 2381250"/>
              <a:gd name="connsiteX5" fmla="*/ 1000125 w 2905125"/>
              <a:gd name="connsiteY5" fmla="*/ 2228850 h 2381250"/>
              <a:gd name="connsiteX6" fmla="*/ 1019175 w 2905125"/>
              <a:gd name="connsiteY6" fmla="*/ 2200275 h 2381250"/>
              <a:gd name="connsiteX7" fmla="*/ 1038225 w 2905125"/>
              <a:gd name="connsiteY7" fmla="*/ 2143125 h 2381250"/>
              <a:gd name="connsiteX8" fmla="*/ 1057275 w 2905125"/>
              <a:gd name="connsiteY8" fmla="*/ 2105025 h 2381250"/>
              <a:gd name="connsiteX9" fmla="*/ 1066800 w 2905125"/>
              <a:gd name="connsiteY9" fmla="*/ 2076450 h 2381250"/>
              <a:gd name="connsiteX10" fmla="*/ 1095375 w 2905125"/>
              <a:gd name="connsiteY10" fmla="*/ 2047875 h 2381250"/>
              <a:gd name="connsiteX11" fmla="*/ 1114425 w 2905125"/>
              <a:gd name="connsiteY11" fmla="*/ 1990725 h 2381250"/>
              <a:gd name="connsiteX12" fmla="*/ 1123950 w 2905125"/>
              <a:gd name="connsiteY12" fmla="*/ 1962150 h 2381250"/>
              <a:gd name="connsiteX13" fmla="*/ 1152525 w 2905125"/>
              <a:gd name="connsiteY13" fmla="*/ 1857375 h 2381250"/>
              <a:gd name="connsiteX14" fmla="*/ 1171575 w 2905125"/>
              <a:gd name="connsiteY14" fmla="*/ 1800225 h 2381250"/>
              <a:gd name="connsiteX15" fmla="*/ 1190625 w 2905125"/>
              <a:gd name="connsiteY15" fmla="*/ 1762125 h 2381250"/>
              <a:gd name="connsiteX16" fmla="*/ 1800225 w 2905125"/>
              <a:gd name="connsiteY16" fmla="*/ 1533525 h 2381250"/>
              <a:gd name="connsiteX17" fmla="*/ 1857375 w 2905125"/>
              <a:gd name="connsiteY17" fmla="*/ 1495425 h 2381250"/>
              <a:gd name="connsiteX18" fmla="*/ 1924050 w 2905125"/>
              <a:gd name="connsiteY18" fmla="*/ 1447800 h 2381250"/>
              <a:gd name="connsiteX19" fmla="*/ 1952625 w 2905125"/>
              <a:gd name="connsiteY19" fmla="*/ 1438275 h 2381250"/>
              <a:gd name="connsiteX20" fmla="*/ 1981200 w 2905125"/>
              <a:gd name="connsiteY20" fmla="*/ 1400175 h 2381250"/>
              <a:gd name="connsiteX21" fmla="*/ 2057400 w 2905125"/>
              <a:gd name="connsiteY21" fmla="*/ 1314450 h 2381250"/>
              <a:gd name="connsiteX22" fmla="*/ 2076450 w 2905125"/>
              <a:gd name="connsiteY22" fmla="*/ 1257300 h 2381250"/>
              <a:gd name="connsiteX23" fmla="*/ 2085975 w 2905125"/>
              <a:gd name="connsiteY23" fmla="*/ 1228725 h 2381250"/>
              <a:gd name="connsiteX24" fmla="*/ 2105025 w 2905125"/>
              <a:gd name="connsiteY24" fmla="*/ 1200150 h 2381250"/>
              <a:gd name="connsiteX25" fmla="*/ 2124075 w 2905125"/>
              <a:gd name="connsiteY25" fmla="*/ 1114425 h 2381250"/>
              <a:gd name="connsiteX26" fmla="*/ 2143125 w 2905125"/>
              <a:gd name="connsiteY26" fmla="*/ 1057275 h 2381250"/>
              <a:gd name="connsiteX27" fmla="*/ 2171700 w 2905125"/>
              <a:gd name="connsiteY27" fmla="*/ 990600 h 2381250"/>
              <a:gd name="connsiteX28" fmla="*/ 2181225 w 2905125"/>
              <a:gd name="connsiteY28" fmla="*/ 923925 h 2381250"/>
              <a:gd name="connsiteX29" fmla="*/ 2190750 w 2905125"/>
              <a:gd name="connsiteY29" fmla="*/ 895350 h 2381250"/>
              <a:gd name="connsiteX30" fmla="*/ 2200275 w 2905125"/>
              <a:gd name="connsiteY30" fmla="*/ 657225 h 2381250"/>
              <a:gd name="connsiteX31" fmla="*/ 2238375 w 2905125"/>
              <a:gd name="connsiteY31" fmla="*/ 600075 h 2381250"/>
              <a:gd name="connsiteX32" fmla="*/ 2333625 w 2905125"/>
              <a:gd name="connsiteY32" fmla="*/ 523875 h 2381250"/>
              <a:gd name="connsiteX33" fmla="*/ 2362200 w 2905125"/>
              <a:gd name="connsiteY33" fmla="*/ 495300 h 2381250"/>
              <a:gd name="connsiteX34" fmla="*/ 2409825 w 2905125"/>
              <a:gd name="connsiteY34" fmla="*/ 485775 h 2381250"/>
              <a:gd name="connsiteX35" fmla="*/ 2438400 w 2905125"/>
              <a:gd name="connsiteY35" fmla="*/ 476250 h 2381250"/>
              <a:gd name="connsiteX36" fmla="*/ 2486025 w 2905125"/>
              <a:gd name="connsiteY36" fmla="*/ 466725 h 2381250"/>
              <a:gd name="connsiteX37" fmla="*/ 2686050 w 2905125"/>
              <a:gd name="connsiteY37" fmla="*/ 409575 h 2381250"/>
              <a:gd name="connsiteX38" fmla="*/ 2733675 w 2905125"/>
              <a:gd name="connsiteY38" fmla="*/ 304800 h 2381250"/>
              <a:gd name="connsiteX39" fmla="*/ 2847975 w 2905125"/>
              <a:gd name="connsiteY39" fmla="*/ 114300 h 2381250"/>
              <a:gd name="connsiteX40" fmla="*/ 2867025 w 2905125"/>
              <a:gd name="connsiteY40" fmla="*/ 85725 h 2381250"/>
              <a:gd name="connsiteX41" fmla="*/ 2905125 w 2905125"/>
              <a:gd name="connsiteY41" fmla="*/ 0 h 2381250"/>
              <a:gd name="connsiteX0" fmla="*/ 0 w 2867025"/>
              <a:gd name="connsiteY0" fmla="*/ 2295525 h 2295525"/>
              <a:gd name="connsiteX1" fmla="*/ 790575 w 2867025"/>
              <a:gd name="connsiteY1" fmla="*/ 2295525 h 2295525"/>
              <a:gd name="connsiteX2" fmla="*/ 838200 w 2867025"/>
              <a:gd name="connsiteY2" fmla="*/ 2276475 h 2295525"/>
              <a:gd name="connsiteX3" fmla="*/ 914400 w 2867025"/>
              <a:gd name="connsiteY3" fmla="*/ 2238375 h 2295525"/>
              <a:gd name="connsiteX4" fmla="*/ 971550 w 2867025"/>
              <a:gd name="connsiteY4" fmla="*/ 2200275 h 2295525"/>
              <a:gd name="connsiteX5" fmla="*/ 1000125 w 2867025"/>
              <a:gd name="connsiteY5" fmla="*/ 2143125 h 2295525"/>
              <a:gd name="connsiteX6" fmla="*/ 1019175 w 2867025"/>
              <a:gd name="connsiteY6" fmla="*/ 2114550 h 2295525"/>
              <a:gd name="connsiteX7" fmla="*/ 1038225 w 2867025"/>
              <a:gd name="connsiteY7" fmla="*/ 2057400 h 2295525"/>
              <a:gd name="connsiteX8" fmla="*/ 1057275 w 2867025"/>
              <a:gd name="connsiteY8" fmla="*/ 2019300 h 2295525"/>
              <a:gd name="connsiteX9" fmla="*/ 1066800 w 2867025"/>
              <a:gd name="connsiteY9" fmla="*/ 1990725 h 2295525"/>
              <a:gd name="connsiteX10" fmla="*/ 1095375 w 2867025"/>
              <a:gd name="connsiteY10" fmla="*/ 1962150 h 2295525"/>
              <a:gd name="connsiteX11" fmla="*/ 1114425 w 2867025"/>
              <a:gd name="connsiteY11" fmla="*/ 1905000 h 2295525"/>
              <a:gd name="connsiteX12" fmla="*/ 1123950 w 2867025"/>
              <a:gd name="connsiteY12" fmla="*/ 1876425 h 2295525"/>
              <a:gd name="connsiteX13" fmla="*/ 1152525 w 2867025"/>
              <a:gd name="connsiteY13" fmla="*/ 1771650 h 2295525"/>
              <a:gd name="connsiteX14" fmla="*/ 1171575 w 2867025"/>
              <a:gd name="connsiteY14" fmla="*/ 1714500 h 2295525"/>
              <a:gd name="connsiteX15" fmla="*/ 1190625 w 2867025"/>
              <a:gd name="connsiteY15" fmla="*/ 1676400 h 2295525"/>
              <a:gd name="connsiteX16" fmla="*/ 1800225 w 2867025"/>
              <a:gd name="connsiteY16" fmla="*/ 1447800 h 2295525"/>
              <a:gd name="connsiteX17" fmla="*/ 1857375 w 2867025"/>
              <a:gd name="connsiteY17" fmla="*/ 1409700 h 2295525"/>
              <a:gd name="connsiteX18" fmla="*/ 1924050 w 2867025"/>
              <a:gd name="connsiteY18" fmla="*/ 1362075 h 2295525"/>
              <a:gd name="connsiteX19" fmla="*/ 1952625 w 2867025"/>
              <a:gd name="connsiteY19" fmla="*/ 1352550 h 2295525"/>
              <a:gd name="connsiteX20" fmla="*/ 1981200 w 2867025"/>
              <a:gd name="connsiteY20" fmla="*/ 1314450 h 2295525"/>
              <a:gd name="connsiteX21" fmla="*/ 2057400 w 2867025"/>
              <a:gd name="connsiteY21" fmla="*/ 1228725 h 2295525"/>
              <a:gd name="connsiteX22" fmla="*/ 2076450 w 2867025"/>
              <a:gd name="connsiteY22" fmla="*/ 1171575 h 2295525"/>
              <a:gd name="connsiteX23" fmla="*/ 2085975 w 2867025"/>
              <a:gd name="connsiteY23" fmla="*/ 1143000 h 2295525"/>
              <a:gd name="connsiteX24" fmla="*/ 2105025 w 2867025"/>
              <a:gd name="connsiteY24" fmla="*/ 1114425 h 2295525"/>
              <a:gd name="connsiteX25" fmla="*/ 2124075 w 2867025"/>
              <a:gd name="connsiteY25" fmla="*/ 1028700 h 2295525"/>
              <a:gd name="connsiteX26" fmla="*/ 2143125 w 2867025"/>
              <a:gd name="connsiteY26" fmla="*/ 971550 h 2295525"/>
              <a:gd name="connsiteX27" fmla="*/ 2171700 w 2867025"/>
              <a:gd name="connsiteY27" fmla="*/ 904875 h 2295525"/>
              <a:gd name="connsiteX28" fmla="*/ 2181225 w 2867025"/>
              <a:gd name="connsiteY28" fmla="*/ 838200 h 2295525"/>
              <a:gd name="connsiteX29" fmla="*/ 2190750 w 2867025"/>
              <a:gd name="connsiteY29" fmla="*/ 809625 h 2295525"/>
              <a:gd name="connsiteX30" fmla="*/ 2200275 w 2867025"/>
              <a:gd name="connsiteY30" fmla="*/ 571500 h 2295525"/>
              <a:gd name="connsiteX31" fmla="*/ 2238375 w 2867025"/>
              <a:gd name="connsiteY31" fmla="*/ 514350 h 2295525"/>
              <a:gd name="connsiteX32" fmla="*/ 2333625 w 2867025"/>
              <a:gd name="connsiteY32" fmla="*/ 438150 h 2295525"/>
              <a:gd name="connsiteX33" fmla="*/ 2362200 w 2867025"/>
              <a:gd name="connsiteY33" fmla="*/ 409575 h 2295525"/>
              <a:gd name="connsiteX34" fmla="*/ 2409825 w 2867025"/>
              <a:gd name="connsiteY34" fmla="*/ 400050 h 2295525"/>
              <a:gd name="connsiteX35" fmla="*/ 2438400 w 2867025"/>
              <a:gd name="connsiteY35" fmla="*/ 390525 h 2295525"/>
              <a:gd name="connsiteX36" fmla="*/ 2486025 w 2867025"/>
              <a:gd name="connsiteY36" fmla="*/ 381000 h 2295525"/>
              <a:gd name="connsiteX37" fmla="*/ 2686050 w 2867025"/>
              <a:gd name="connsiteY37" fmla="*/ 323850 h 2295525"/>
              <a:gd name="connsiteX38" fmla="*/ 2733675 w 2867025"/>
              <a:gd name="connsiteY38" fmla="*/ 219075 h 2295525"/>
              <a:gd name="connsiteX39" fmla="*/ 2847975 w 2867025"/>
              <a:gd name="connsiteY39" fmla="*/ 28575 h 2295525"/>
              <a:gd name="connsiteX40" fmla="*/ 2867025 w 2867025"/>
              <a:gd name="connsiteY40" fmla="*/ 0 h 2295525"/>
              <a:gd name="connsiteX0" fmla="*/ 0 w 2847975"/>
              <a:gd name="connsiteY0" fmla="*/ 2266950 h 2266950"/>
              <a:gd name="connsiteX1" fmla="*/ 790575 w 2847975"/>
              <a:gd name="connsiteY1" fmla="*/ 2266950 h 2266950"/>
              <a:gd name="connsiteX2" fmla="*/ 838200 w 2847975"/>
              <a:gd name="connsiteY2" fmla="*/ 2247900 h 2266950"/>
              <a:gd name="connsiteX3" fmla="*/ 914400 w 2847975"/>
              <a:gd name="connsiteY3" fmla="*/ 2209800 h 2266950"/>
              <a:gd name="connsiteX4" fmla="*/ 971550 w 2847975"/>
              <a:gd name="connsiteY4" fmla="*/ 2171700 h 2266950"/>
              <a:gd name="connsiteX5" fmla="*/ 1000125 w 2847975"/>
              <a:gd name="connsiteY5" fmla="*/ 2114550 h 2266950"/>
              <a:gd name="connsiteX6" fmla="*/ 1019175 w 2847975"/>
              <a:gd name="connsiteY6" fmla="*/ 2085975 h 2266950"/>
              <a:gd name="connsiteX7" fmla="*/ 1038225 w 2847975"/>
              <a:gd name="connsiteY7" fmla="*/ 2028825 h 2266950"/>
              <a:gd name="connsiteX8" fmla="*/ 1057275 w 2847975"/>
              <a:gd name="connsiteY8" fmla="*/ 1990725 h 2266950"/>
              <a:gd name="connsiteX9" fmla="*/ 1066800 w 2847975"/>
              <a:gd name="connsiteY9" fmla="*/ 1962150 h 2266950"/>
              <a:gd name="connsiteX10" fmla="*/ 1095375 w 2847975"/>
              <a:gd name="connsiteY10" fmla="*/ 1933575 h 2266950"/>
              <a:gd name="connsiteX11" fmla="*/ 1114425 w 2847975"/>
              <a:gd name="connsiteY11" fmla="*/ 1876425 h 2266950"/>
              <a:gd name="connsiteX12" fmla="*/ 1123950 w 2847975"/>
              <a:gd name="connsiteY12" fmla="*/ 1847850 h 2266950"/>
              <a:gd name="connsiteX13" fmla="*/ 1152525 w 2847975"/>
              <a:gd name="connsiteY13" fmla="*/ 1743075 h 2266950"/>
              <a:gd name="connsiteX14" fmla="*/ 1171575 w 2847975"/>
              <a:gd name="connsiteY14" fmla="*/ 1685925 h 2266950"/>
              <a:gd name="connsiteX15" fmla="*/ 1190625 w 2847975"/>
              <a:gd name="connsiteY15" fmla="*/ 1647825 h 2266950"/>
              <a:gd name="connsiteX16" fmla="*/ 1800225 w 2847975"/>
              <a:gd name="connsiteY16" fmla="*/ 1419225 h 2266950"/>
              <a:gd name="connsiteX17" fmla="*/ 1857375 w 2847975"/>
              <a:gd name="connsiteY17" fmla="*/ 1381125 h 2266950"/>
              <a:gd name="connsiteX18" fmla="*/ 1924050 w 2847975"/>
              <a:gd name="connsiteY18" fmla="*/ 1333500 h 2266950"/>
              <a:gd name="connsiteX19" fmla="*/ 1952625 w 2847975"/>
              <a:gd name="connsiteY19" fmla="*/ 1323975 h 2266950"/>
              <a:gd name="connsiteX20" fmla="*/ 1981200 w 2847975"/>
              <a:gd name="connsiteY20" fmla="*/ 1285875 h 2266950"/>
              <a:gd name="connsiteX21" fmla="*/ 2057400 w 2847975"/>
              <a:gd name="connsiteY21" fmla="*/ 1200150 h 2266950"/>
              <a:gd name="connsiteX22" fmla="*/ 2076450 w 2847975"/>
              <a:gd name="connsiteY22" fmla="*/ 1143000 h 2266950"/>
              <a:gd name="connsiteX23" fmla="*/ 2085975 w 2847975"/>
              <a:gd name="connsiteY23" fmla="*/ 1114425 h 2266950"/>
              <a:gd name="connsiteX24" fmla="*/ 2105025 w 2847975"/>
              <a:gd name="connsiteY24" fmla="*/ 1085850 h 2266950"/>
              <a:gd name="connsiteX25" fmla="*/ 2124075 w 2847975"/>
              <a:gd name="connsiteY25" fmla="*/ 1000125 h 2266950"/>
              <a:gd name="connsiteX26" fmla="*/ 2143125 w 2847975"/>
              <a:gd name="connsiteY26" fmla="*/ 942975 h 2266950"/>
              <a:gd name="connsiteX27" fmla="*/ 2171700 w 2847975"/>
              <a:gd name="connsiteY27" fmla="*/ 876300 h 2266950"/>
              <a:gd name="connsiteX28" fmla="*/ 2181225 w 2847975"/>
              <a:gd name="connsiteY28" fmla="*/ 809625 h 2266950"/>
              <a:gd name="connsiteX29" fmla="*/ 2190750 w 2847975"/>
              <a:gd name="connsiteY29" fmla="*/ 781050 h 2266950"/>
              <a:gd name="connsiteX30" fmla="*/ 2200275 w 2847975"/>
              <a:gd name="connsiteY30" fmla="*/ 542925 h 2266950"/>
              <a:gd name="connsiteX31" fmla="*/ 2238375 w 2847975"/>
              <a:gd name="connsiteY31" fmla="*/ 485775 h 2266950"/>
              <a:gd name="connsiteX32" fmla="*/ 2333625 w 2847975"/>
              <a:gd name="connsiteY32" fmla="*/ 409575 h 2266950"/>
              <a:gd name="connsiteX33" fmla="*/ 2362200 w 2847975"/>
              <a:gd name="connsiteY33" fmla="*/ 381000 h 2266950"/>
              <a:gd name="connsiteX34" fmla="*/ 2409825 w 2847975"/>
              <a:gd name="connsiteY34" fmla="*/ 371475 h 2266950"/>
              <a:gd name="connsiteX35" fmla="*/ 2438400 w 2847975"/>
              <a:gd name="connsiteY35" fmla="*/ 361950 h 2266950"/>
              <a:gd name="connsiteX36" fmla="*/ 2486025 w 2847975"/>
              <a:gd name="connsiteY36" fmla="*/ 352425 h 2266950"/>
              <a:gd name="connsiteX37" fmla="*/ 2686050 w 2847975"/>
              <a:gd name="connsiteY37" fmla="*/ 295275 h 2266950"/>
              <a:gd name="connsiteX38" fmla="*/ 2733675 w 2847975"/>
              <a:gd name="connsiteY38" fmla="*/ 190500 h 2266950"/>
              <a:gd name="connsiteX39" fmla="*/ 2847975 w 2847975"/>
              <a:gd name="connsiteY39" fmla="*/ 0 h 2266950"/>
              <a:gd name="connsiteX0" fmla="*/ 0 w 2733675"/>
              <a:gd name="connsiteY0" fmla="*/ 2076450 h 2076450"/>
              <a:gd name="connsiteX1" fmla="*/ 790575 w 2733675"/>
              <a:gd name="connsiteY1" fmla="*/ 2076450 h 2076450"/>
              <a:gd name="connsiteX2" fmla="*/ 838200 w 2733675"/>
              <a:gd name="connsiteY2" fmla="*/ 2057400 h 2076450"/>
              <a:gd name="connsiteX3" fmla="*/ 914400 w 2733675"/>
              <a:gd name="connsiteY3" fmla="*/ 2019300 h 2076450"/>
              <a:gd name="connsiteX4" fmla="*/ 971550 w 2733675"/>
              <a:gd name="connsiteY4" fmla="*/ 1981200 h 2076450"/>
              <a:gd name="connsiteX5" fmla="*/ 1000125 w 2733675"/>
              <a:gd name="connsiteY5" fmla="*/ 1924050 h 2076450"/>
              <a:gd name="connsiteX6" fmla="*/ 1019175 w 2733675"/>
              <a:gd name="connsiteY6" fmla="*/ 1895475 h 2076450"/>
              <a:gd name="connsiteX7" fmla="*/ 1038225 w 2733675"/>
              <a:gd name="connsiteY7" fmla="*/ 1838325 h 2076450"/>
              <a:gd name="connsiteX8" fmla="*/ 1057275 w 2733675"/>
              <a:gd name="connsiteY8" fmla="*/ 1800225 h 2076450"/>
              <a:gd name="connsiteX9" fmla="*/ 1066800 w 2733675"/>
              <a:gd name="connsiteY9" fmla="*/ 1771650 h 2076450"/>
              <a:gd name="connsiteX10" fmla="*/ 1095375 w 2733675"/>
              <a:gd name="connsiteY10" fmla="*/ 1743075 h 2076450"/>
              <a:gd name="connsiteX11" fmla="*/ 1114425 w 2733675"/>
              <a:gd name="connsiteY11" fmla="*/ 1685925 h 2076450"/>
              <a:gd name="connsiteX12" fmla="*/ 1123950 w 2733675"/>
              <a:gd name="connsiteY12" fmla="*/ 1657350 h 2076450"/>
              <a:gd name="connsiteX13" fmla="*/ 1152525 w 2733675"/>
              <a:gd name="connsiteY13" fmla="*/ 1552575 h 2076450"/>
              <a:gd name="connsiteX14" fmla="*/ 1171575 w 2733675"/>
              <a:gd name="connsiteY14" fmla="*/ 1495425 h 2076450"/>
              <a:gd name="connsiteX15" fmla="*/ 1190625 w 2733675"/>
              <a:gd name="connsiteY15" fmla="*/ 1457325 h 2076450"/>
              <a:gd name="connsiteX16" fmla="*/ 1800225 w 2733675"/>
              <a:gd name="connsiteY16" fmla="*/ 1228725 h 2076450"/>
              <a:gd name="connsiteX17" fmla="*/ 1857375 w 2733675"/>
              <a:gd name="connsiteY17" fmla="*/ 1190625 h 2076450"/>
              <a:gd name="connsiteX18" fmla="*/ 1924050 w 2733675"/>
              <a:gd name="connsiteY18" fmla="*/ 1143000 h 2076450"/>
              <a:gd name="connsiteX19" fmla="*/ 1952625 w 2733675"/>
              <a:gd name="connsiteY19" fmla="*/ 1133475 h 2076450"/>
              <a:gd name="connsiteX20" fmla="*/ 1981200 w 2733675"/>
              <a:gd name="connsiteY20" fmla="*/ 1095375 h 2076450"/>
              <a:gd name="connsiteX21" fmla="*/ 2057400 w 2733675"/>
              <a:gd name="connsiteY21" fmla="*/ 1009650 h 2076450"/>
              <a:gd name="connsiteX22" fmla="*/ 2076450 w 2733675"/>
              <a:gd name="connsiteY22" fmla="*/ 952500 h 2076450"/>
              <a:gd name="connsiteX23" fmla="*/ 2085975 w 2733675"/>
              <a:gd name="connsiteY23" fmla="*/ 923925 h 2076450"/>
              <a:gd name="connsiteX24" fmla="*/ 2105025 w 2733675"/>
              <a:gd name="connsiteY24" fmla="*/ 895350 h 2076450"/>
              <a:gd name="connsiteX25" fmla="*/ 2124075 w 2733675"/>
              <a:gd name="connsiteY25" fmla="*/ 809625 h 2076450"/>
              <a:gd name="connsiteX26" fmla="*/ 2143125 w 2733675"/>
              <a:gd name="connsiteY26" fmla="*/ 752475 h 2076450"/>
              <a:gd name="connsiteX27" fmla="*/ 2171700 w 2733675"/>
              <a:gd name="connsiteY27" fmla="*/ 685800 h 2076450"/>
              <a:gd name="connsiteX28" fmla="*/ 2181225 w 2733675"/>
              <a:gd name="connsiteY28" fmla="*/ 619125 h 2076450"/>
              <a:gd name="connsiteX29" fmla="*/ 2190750 w 2733675"/>
              <a:gd name="connsiteY29" fmla="*/ 590550 h 2076450"/>
              <a:gd name="connsiteX30" fmla="*/ 2200275 w 2733675"/>
              <a:gd name="connsiteY30" fmla="*/ 352425 h 2076450"/>
              <a:gd name="connsiteX31" fmla="*/ 2238375 w 2733675"/>
              <a:gd name="connsiteY31" fmla="*/ 295275 h 2076450"/>
              <a:gd name="connsiteX32" fmla="*/ 2333625 w 2733675"/>
              <a:gd name="connsiteY32" fmla="*/ 219075 h 2076450"/>
              <a:gd name="connsiteX33" fmla="*/ 2362200 w 2733675"/>
              <a:gd name="connsiteY33" fmla="*/ 190500 h 2076450"/>
              <a:gd name="connsiteX34" fmla="*/ 2409825 w 2733675"/>
              <a:gd name="connsiteY34" fmla="*/ 180975 h 2076450"/>
              <a:gd name="connsiteX35" fmla="*/ 2438400 w 2733675"/>
              <a:gd name="connsiteY35" fmla="*/ 171450 h 2076450"/>
              <a:gd name="connsiteX36" fmla="*/ 2486025 w 2733675"/>
              <a:gd name="connsiteY36" fmla="*/ 161925 h 2076450"/>
              <a:gd name="connsiteX37" fmla="*/ 2686050 w 2733675"/>
              <a:gd name="connsiteY37" fmla="*/ 104775 h 2076450"/>
              <a:gd name="connsiteX38" fmla="*/ 2733675 w 2733675"/>
              <a:gd name="connsiteY38" fmla="*/ 0 h 2076450"/>
              <a:gd name="connsiteX0" fmla="*/ 0 w 2686050"/>
              <a:gd name="connsiteY0" fmla="*/ 1971675 h 1971675"/>
              <a:gd name="connsiteX1" fmla="*/ 790575 w 2686050"/>
              <a:gd name="connsiteY1" fmla="*/ 1971675 h 1971675"/>
              <a:gd name="connsiteX2" fmla="*/ 838200 w 2686050"/>
              <a:gd name="connsiteY2" fmla="*/ 1952625 h 1971675"/>
              <a:gd name="connsiteX3" fmla="*/ 914400 w 2686050"/>
              <a:gd name="connsiteY3" fmla="*/ 1914525 h 1971675"/>
              <a:gd name="connsiteX4" fmla="*/ 971550 w 2686050"/>
              <a:gd name="connsiteY4" fmla="*/ 1876425 h 1971675"/>
              <a:gd name="connsiteX5" fmla="*/ 1000125 w 2686050"/>
              <a:gd name="connsiteY5" fmla="*/ 1819275 h 1971675"/>
              <a:gd name="connsiteX6" fmla="*/ 1019175 w 2686050"/>
              <a:gd name="connsiteY6" fmla="*/ 1790700 h 1971675"/>
              <a:gd name="connsiteX7" fmla="*/ 1038225 w 2686050"/>
              <a:gd name="connsiteY7" fmla="*/ 1733550 h 1971675"/>
              <a:gd name="connsiteX8" fmla="*/ 1057275 w 2686050"/>
              <a:gd name="connsiteY8" fmla="*/ 1695450 h 1971675"/>
              <a:gd name="connsiteX9" fmla="*/ 1066800 w 2686050"/>
              <a:gd name="connsiteY9" fmla="*/ 1666875 h 1971675"/>
              <a:gd name="connsiteX10" fmla="*/ 1095375 w 2686050"/>
              <a:gd name="connsiteY10" fmla="*/ 1638300 h 1971675"/>
              <a:gd name="connsiteX11" fmla="*/ 1114425 w 2686050"/>
              <a:gd name="connsiteY11" fmla="*/ 1581150 h 1971675"/>
              <a:gd name="connsiteX12" fmla="*/ 1123950 w 2686050"/>
              <a:gd name="connsiteY12" fmla="*/ 1552575 h 1971675"/>
              <a:gd name="connsiteX13" fmla="*/ 1152525 w 2686050"/>
              <a:gd name="connsiteY13" fmla="*/ 1447800 h 1971675"/>
              <a:gd name="connsiteX14" fmla="*/ 1171575 w 2686050"/>
              <a:gd name="connsiteY14" fmla="*/ 1390650 h 1971675"/>
              <a:gd name="connsiteX15" fmla="*/ 1190625 w 2686050"/>
              <a:gd name="connsiteY15" fmla="*/ 1352550 h 1971675"/>
              <a:gd name="connsiteX16" fmla="*/ 1800225 w 2686050"/>
              <a:gd name="connsiteY16" fmla="*/ 1123950 h 1971675"/>
              <a:gd name="connsiteX17" fmla="*/ 1857375 w 2686050"/>
              <a:gd name="connsiteY17" fmla="*/ 1085850 h 1971675"/>
              <a:gd name="connsiteX18" fmla="*/ 1924050 w 2686050"/>
              <a:gd name="connsiteY18" fmla="*/ 1038225 h 1971675"/>
              <a:gd name="connsiteX19" fmla="*/ 1952625 w 2686050"/>
              <a:gd name="connsiteY19" fmla="*/ 1028700 h 1971675"/>
              <a:gd name="connsiteX20" fmla="*/ 1981200 w 2686050"/>
              <a:gd name="connsiteY20" fmla="*/ 990600 h 1971675"/>
              <a:gd name="connsiteX21" fmla="*/ 2057400 w 2686050"/>
              <a:gd name="connsiteY21" fmla="*/ 904875 h 1971675"/>
              <a:gd name="connsiteX22" fmla="*/ 2076450 w 2686050"/>
              <a:gd name="connsiteY22" fmla="*/ 847725 h 1971675"/>
              <a:gd name="connsiteX23" fmla="*/ 2085975 w 2686050"/>
              <a:gd name="connsiteY23" fmla="*/ 819150 h 1971675"/>
              <a:gd name="connsiteX24" fmla="*/ 2105025 w 2686050"/>
              <a:gd name="connsiteY24" fmla="*/ 790575 h 1971675"/>
              <a:gd name="connsiteX25" fmla="*/ 2124075 w 2686050"/>
              <a:gd name="connsiteY25" fmla="*/ 704850 h 1971675"/>
              <a:gd name="connsiteX26" fmla="*/ 2143125 w 2686050"/>
              <a:gd name="connsiteY26" fmla="*/ 647700 h 1971675"/>
              <a:gd name="connsiteX27" fmla="*/ 2171700 w 2686050"/>
              <a:gd name="connsiteY27" fmla="*/ 581025 h 1971675"/>
              <a:gd name="connsiteX28" fmla="*/ 2181225 w 2686050"/>
              <a:gd name="connsiteY28" fmla="*/ 514350 h 1971675"/>
              <a:gd name="connsiteX29" fmla="*/ 2190750 w 2686050"/>
              <a:gd name="connsiteY29" fmla="*/ 485775 h 1971675"/>
              <a:gd name="connsiteX30" fmla="*/ 2200275 w 2686050"/>
              <a:gd name="connsiteY30" fmla="*/ 247650 h 1971675"/>
              <a:gd name="connsiteX31" fmla="*/ 2238375 w 2686050"/>
              <a:gd name="connsiteY31" fmla="*/ 190500 h 1971675"/>
              <a:gd name="connsiteX32" fmla="*/ 2333625 w 2686050"/>
              <a:gd name="connsiteY32" fmla="*/ 114300 h 1971675"/>
              <a:gd name="connsiteX33" fmla="*/ 2362200 w 2686050"/>
              <a:gd name="connsiteY33" fmla="*/ 85725 h 1971675"/>
              <a:gd name="connsiteX34" fmla="*/ 2409825 w 2686050"/>
              <a:gd name="connsiteY34" fmla="*/ 76200 h 1971675"/>
              <a:gd name="connsiteX35" fmla="*/ 2438400 w 2686050"/>
              <a:gd name="connsiteY35" fmla="*/ 66675 h 1971675"/>
              <a:gd name="connsiteX36" fmla="*/ 2486025 w 2686050"/>
              <a:gd name="connsiteY36" fmla="*/ 57150 h 1971675"/>
              <a:gd name="connsiteX37" fmla="*/ 2686050 w 2686050"/>
              <a:gd name="connsiteY37" fmla="*/ 0 h 1971675"/>
              <a:gd name="connsiteX0" fmla="*/ 0 w 2486025"/>
              <a:gd name="connsiteY0" fmla="*/ 1914525 h 1914525"/>
              <a:gd name="connsiteX1" fmla="*/ 790575 w 2486025"/>
              <a:gd name="connsiteY1" fmla="*/ 1914525 h 1914525"/>
              <a:gd name="connsiteX2" fmla="*/ 838200 w 2486025"/>
              <a:gd name="connsiteY2" fmla="*/ 1895475 h 1914525"/>
              <a:gd name="connsiteX3" fmla="*/ 914400 w 2486025"/>
              <a:gd name="connsiteY3" fmla="*/ 1857375 h 1914525"/>
              <a:gd name="connsiteX4" fmla="*/ 971550 w 2486025"/>
              <a:gd name="connsiteY4" fmla="*/ 1819275 h 1914525"/>
              <a:gd name="connsiteX5" fmla="*/ 1000125 w 2486025"/>
              <a:gd name="connsiteY5" fmla="*/ 1762125 h 1914525"/>
              <a:gd name="connsiteX6" fmla="*/ 1019175 w 2486025"/>
              <a:gd name="connsiteY6" fmla="*/ 1733550 h 1914525"/>
              <a:gd name="connsiteX7" fmla="*/ 1038225 w 2486025"/>
              <a:gd name="connsiteY7" fmla="*/ 1676400 h 1914525"/>
              <a:gd name="connsiteX8" fmla="*/ 1057275 w 2486025"/>
              <a:gd name="connsiteY8" fmla="*/ 1638300 h 1914525"/>
              <a:gd name="connsiteX9" fmla="*/ 1066800 w 2486025"/>
              <a:gd name="connsiteY9" fmla="*/ 1609725 h 1914525"/>
              <a:gd name="connsiteX10" fmla="*/ 1095375 w 2486025"/>
              <a:gd name="connsiteY10" fmla="*/ 1581150 h 1914525"/>
              <a:gd name="connsiteX11" fmla="*/ 1114425 w 2486025"/>
              <a:gd name="connsiteY11" fmla="*/ 1524000 h 1914525"/>
              <a:gd name="connsiteX12" fmla="*/ 1123950 w 2486025"/>
              <a:gd name="connsiteY12" fmla="*/ 1495425 h 1914525"/>
              <a:gd name="connsiteX13" fmla="*/ 1152525 w 2486025"/>
              <a:gd name="connsiteY13" fmla="*/ 1390650 h 1914525"/>
              <a:gd name="connsiteX14" fmla="*/ 1171575 w 2486025"/>
              <a:gd name="connsiteY14" fmla="*/ 1333500 h 1914525"/>
              <a:gd name="connsiteX15" fmla="*/ 1190625 w 2486025"/>
              <a:gd name="connsiteY15" fmla="*/ 1295400 h 1914525"/>
              <a:gd name="connsiteX16" fmla="*/ 1800225 w 2486025"/>
              <a:gd name="connsiteY16" fmla="*/ 1066800 h 1914525"/>
              <a:gd name="connsiteX17" fmla="*/ 1857375 w 2486025"/>
              <a:gd name="connsiteY17" fmla="*/ 1028700 h 1914525"/>
              <a:gd name="connsiteX18" fmla="*/ 1924050 w 2486025"/>
              <a:gd name="connsiteY18" fmla="*/ 981075 h 1914525"/>
              <a:gd name="connsiteX19" fmla="*/ 1952625 w 2486025"/>
              <a:gd name="connsiteY19" fmla="*/ 971550 h 1914525"/>
              <a:gd name="connsiteX20" fmla="*/ 1981200 w 2486025"/>
              <a:gd name="connsiteY20" fmla="*/ 933450 h 1914525"/>
              <a:gd name="connsiteX21" fmla="*/ 2057400 w 2486025"/>
              <a:gd name="connsiteY21" fmla="*/ 847725 h 1914525"/>
              <a:gd name="connsiteX22" fmla="*/ 2076450 w 2486025"/>
              <a:gd name="connsiteY22" fmla="*/ 790575 h 1914525"/>
              <a:gd name="connsiteX23" fmla="*/ 2085975 w 2486025"/>
              <a:gd name="connsiteY23" fmla="*/ 762000 h 1914525"/>
              <a:gd name="connsiteX24" fmla="*/ 2105025 w 2486025"/>
              <a:gd name="connsiteY24" fmla="*/ 733425 h 1914525"/>
              <a:gd name="connsiteX25" fmla="*/ 2124075 w 2486025"/>
              <a:gd name="connsiteY25" fmla="*/ 647700 h 1914525"/>
              <a:gd name="connsiteX26" fmla="*/ 2143125 w 2486025"/>
              <a:gd name="connsiteY26" fmla="*/ 590550 h 1914525"/>
              <a:gd name="connsiteX27" fmla="*/ 2171700 w 2486025"/>
              <a:gd name="connsiteY27" fmla="*/ 523875 h 1914525"/>
              <a:gd name="connsiteX28" fmla="*/ 2181225 w 2486025"/>
              <a:gd name="connsiteY28" fmla="*/ 457200 h 1914525"/>
              <a:gd name="connsiteX29" fmla="*/ 2190750 w 2486025"/>
              <a:gd name="connsiteY29" fmla="*/ 428625 h 1914525"/>
              <a:gd name="connsiteX30" fmla="*/ 2200275 w 2486025"/>
              <a:gd name="connsiteY30" fmla="*/ 190500 h 1914525"/>
              <a:gd name="connsiteX31" fmla="*/ 2238375 w 2486025"/>
              <a:gd name="connsiteY31" fmla="*/ 133350 h 1914525"/>
              <a:gd name="connsiteX32" fmla="*/ 2333625 w 2486025"/>
              <a:gd name="connsiteY32" fmla="*/ 57150 h 1914525"/>
              <a:gd name="connsiteX33" fmla="*/ 2362200 w 2486025"/>
              <a:gd name="connsiteY33" fmla="*/ 28575 h 1914525"/>
              <a:gd name="connsiteX34" fmla="*/ 2409825 w 2486025"/>
              <a:gd name="connsiteY34" fmla="*/ 19050 h 1914525"/>
              <a:gd name="connsiteX35" fmla="*/ 2438400 w 2486025"/>
              <a:gd name="connsiteY35" fmla="*/ 9525 h 1914525"/>
              <a:gd name="connsiteX36" fmla="*/ 2486025 w 2486025"/>
              <a:gd name="connsiteY36" fmla="*/ 0 h 1914525"/>
              <a:gd name="connsiteX0" fmla="*/ 0 w 2486025"/>
              <a:gd name="connsiteY0" fmla="*/ 1914525 h 1914525"/>
              <a:gd name="connsiteX1" fmla="*/ 790575 w 2486025"/>
              <a:gd name="connsiteY1" fmla="*/ 1914525 h 1914525"/>
              <a:gd name="connsiteX2" fmla="*/ 838200 w 2486025"/>
              <a:gd name="connsiteY2" fmla="*/ 1895475 h 1914525"/>
              <a:gd name="connsiteX3" fmla="*/ 914400 w 2486025"/>
              <a:gd name="connsiteY3" fmla="*/ 1857375 h 1914525"/>
              <a:gd name="connsiteX4" fmla="*/ 971550 w 2486025"/>
              <a:gd name="connsiteY4" fmla="*/ 1819275 h 1914525"/>
              <a:gd name="connsiteX5" fmla="*/ 1000125 w 2486025"/>
              <a:gd name="connsiteY5" fmla="*/ 1762125 h 1914525"/>
              <a:gd name="connsiteX6" fmla="*/ 1019175 w 2486025"/>
              <a:gd name="connsiteY6" fmla="*/ 1733550 h 1914525"/>
              <a:gd name="connsiteX7" fmla="*/ 1038225 w 2486025"/>
              <a:gd name="connsiteY7" fmla="*/ 1676400 h 1914525"/>
              <a:gd name="connsiteX8" fmla="*/ 1057275 w 2486025"/>
              <a:gd name="connsiteY8" fmla="*/ 1638300 h 1914525"/>
              <a:gd name="connsiteX9" fmla="*/ 1066800 w 2486025"/>
              <a:gd name="connsiteY9" fmla="*/ 1609725 h 1914525"/>
              <a:gd name="connsiteX10" fmla="*/ 1095375 w 2486025"/>
              <a:gd name="connsiteY10" fmla="*/ 1581150 h 1914525"/>
              <a:gd name="connsiteX11" fmla="*/ 1114425 w 2486025"/>
              <a:gd name="connsiteY11" fmla="*/ 1524000 h 1914525"/>
              <a:gd name="connsiteX12" fmla="*/ 1123950 w 2486025"/>
              <a:gd name="connsiteY12" fmla="*/ 1495425 h 1914525"/>
              <a:gd name="connsiteX13" fmla="*/ 1152525 w 2486025"/>
              <a:gd name="connsiteY13" fmla="*/ 1390650 h 1914525"/>
              <a:gd name="connsiteX14" fmla="*/ 1171575 w 2486025"/>
              <a:gd name="connsiteY14" fmla="*/ 1333500 h 1914525"/>
              <a:gd name="connsiteX15" fmla="*/ 1190625 w 2486025"/>
              <a:gd name="connsiteY15" fmla="*/ 1295400 h 1914525"/>
              <a:gd name="connsiteX16" fmla="*/ 1800225 w 2486025"/>
              <a:gd name="connsiteY16" fmla="*/ 1066800 h 1914525"/>
              <a:gd name="connsiteX17" fmla="*/ 1857375 w 2486025"/>
              <a:gd name="connsiteY17" fmla="*/ 1028700 h 1914525"/>
              <a:gd name="connsiteX18" fmla="*/ 1924050 w 2486025"/>
              <a:gd name="connsiteY18" fmla="*/ 981075 h 1914525"/>
              <a:gd name="connsiteX19" fmla="*/ 1952625 w 2486025"/>
              <a:gd name="connsiteY19" fmla="*/ 971550 h 1914525"/>
              <a:gd name="connsiteX20" fmla="*/ 1981200 w 2486025"/>
              <a:gd name="connsiteY20" fmla="*/ 933450 h 1914525"/>
              <a:gd name="connsiteX21" fmla="*/ 2057400 w 2486025"/>
              <a:gd name="connsiteY21" fmla="*/ 847725 h 1914525"/>
              <a:gd name="connsiteX22" fmla="*/ 2076450 w 2486025"/>
              <a:gd name="connsiteY22" fmla="*/ 790575 h 1914525"/>
              <a:gd name="connsiteX23" fmla="*/ 2085975 w 2486025"/>
              <a:gd name="connsiteY23" fmla="*/ 762000 h 1914525"/>
              <a:gd name="connsiteX24" fmla="*/ 2105025 w 2486025"/>
              <a:gd name="connsiteY24" fmla="*/ 733425 h 1914525"/>
              <a:gd name="connsiteX25" fmla="*/ 2124075 w 2486025"/>
              <a:gd name="connsiteY25" fmla="*/ 647700 h 1914525"/>
              <a:gd name="connsiteX26" fmla="*/ 2143125 w 2486025"/>
              <a:gd name="connsiteY26" fmla="*/ 590550 h 1914525"/>
              <a:gd name="connsiteX27" fmla="*/ 2171700 w 2486025"/>
              <a:gd name="connsiteY27" fmla="*/ 523875 h 1914525"/>
              <a:gd name="connsiteX28" fmla="*/ 2181225 w 2486025"/>
              <a:gd name="connsiteY28" fmla="*/ 457200 h 1914525"/>
              <a:gd name="connsiteX29" fmla="*/ 2190750 w 2486025"/>
              <a:gd name="connsiteY29" fmla="*/ 428625 h 1914525"/>
              <a:gd name="connsiteX30" fmla="*/ 2200275 w 2486025"/>
              <a:gd name="connsiteY30" fmla="*/ 190500 h 1914525"/>
              <a:gd name="connsiteX31" fmla="*/ 2238375 w 2486025"/>
              <a:gd name="connsiteY31" fmla="*/ 133350 h 1914525"/>
              <a:gd name="connsiteX32" fmla="*/ 2333625 w 2486025"/>
              <a:gd name="connsiteY32" fmla="*/ 57150 h 1914525"/>
              <a:gd name="connsiteX33" fmla="*/ 2362200 w 2486025"/>
              <a:gd name="connsiteY33" fmla="*/ 28575 h 1914525"/>
              <a:gd name="connsiteX34" fmla="*/ 2409825 w 2486025"/>
              <a:gd name="connsiteY34" fmla="*/ 19050 h 1914525"/>
              <a:gd name="connsiteX35" fmla="*/ 2486025 w 2486025"/>
              <a:gd name="connsiteY35" fmla="*/ 0 h 1914525"/>
              <a:gd name="connsiteX0" fmla="*/ 0 w 2486025"/>
              <a:gd name="connsiteY0" fmla="*/ 1914525 h 1914525"/>
              <a:gd name="connsiteX1" fmla="*/ 790575 w 2486025"/>
              <a:gd name="connsiteY1" fmla="*/ 1914525 h 1914525"/>
              <a:gd name="connsiteX2" fmla="*/ 838200 w 2486025"/>
              <a:gd name="connsiteY2" fmla="*/ 1895475 h 1914525"/>
              <a:gd name="connsiteX3" fmla="*/ 914400 w 2486025"/>
              <a:gd name="connsiteY3" fmla="*/ 1857375 h 1914525"/>
              <a:gd name="connsiteX4" fmla="*/ 971550 w 2486025"/>
              <a:gd name="connsiteY4" fmla="*/ 1819275 h 1914525"/>
              <a:gd name="connsiteX5" fmla="*/ 1000125 w 2486025"/>
              <a:gd name="connsiteY5" fmla="*/ 1762125 h 1914525"/>
              <a:gd name="connsiteX6" fmla="*/ 1019175 w 2486025"/>
              <a:gd name="connsiteY6" fmla="*/ 1733550 h 1914525"/>
              <a:gd name="connsiteX7" fmla="*/ 1038225 w 2486025"/>
              <a:gd name="connsiteY7" fmla="*/ 1676400 h 1914525"/>
              <a:gd name="connsiteX8" fmla="*/ 1057275 w 2486025"/>
              <a:gd name="connsiteY8" fmla="*/ 1638300 h 1914525"/>
              <a:gd name="connsiteX9" fmla="*/ 1066800 w 2486025"/>
              <a:gd name="connsiteY9" fmla="*/ 1609725 h 1914525"/>
              <a:gd name="connsiteX10" fmla="*/ 1095375 w 2486025"/>
              <a:gd name="connsiteY10" fmla="*/ 1581150 h 1914525"/>
              <a:gd name="connsiteX11" fmla="*/ 1114425 w 2486025"/>
              <a:gd name="connsiteY11" fmla="*/ 1524000 h 1914525"/>
              <a:gd name="connsiteX12" fmla="*/ 1123950 w 2486025"/>
              <a:gd name="connsiteY12" fmla="*/ 1495425 h 1914525"/>
              <a:gd name="connsiteX13" fmla="*/ 1152525 w 2486025"/>
              <a:gd name="connsiteY13" fmla="*/ 1390650 h 1914525"/>
              <a:gd name="connsiteX14" fmla="*/ 1171575 w 2486025"/>
              <a:gd name="connsiteY14" fmla="*/ 1333500 h 1914525"/>
              <a:gd name="connsiteX15" fmla="*/ 1190625 w 2486025"/>
              <a:gd name="connsiteY15" fmla="*/ 1295400 h 1914525"/>
              <a:gd name="connsiteX16" fmla="*/ 1800225 w 2486025"/>
              <a:gd name="connsiteY16" fmla="*/ 1066800 h 1914525"/>
              <a:gd name="connsiteX17" fmla="*/ 1857375 w 2486025"/>
              <a:gd name="connsiteY17" fmla="*/ 1028700 h 1914525"/>
              <a:gd name="connsiteX18" fmla="*/ 1924050 w 2486025"/>
              <a:gd name="connsiteY18" fmla="*/ 981075 h 1914525"/>
              <a:gd name="connsiteX19" fmla="*/ 1952625 w 2486025"/>
              <a:gd name="connsiteY19" fmla="*/ 971550 h 1914525"/>
              <a:gd name="connsiteX20" fmla="*/ 1981200 w 2486025"/>
              <a:gd name="connsiteY20" fmla="*/ 933450 h 1914525"/>
              <a:gd name="connsiteX21" fmla="*/ 2057400 w 2486025"/>
              <a:gd name="connsiteY21" fmla="*/ 847725 h 1914525"/>
              <a:gd name="connsiteX22" fmla="*/ 2076450 w 2486025"/>
              <a:gd name="connsiteY22" fmla="*/ 790575 h 1914525"/>
              <a:gd name="connsiteX23" fmla="*/ 2085975 w 2486025"/>
              <a:gd name="connsiteY23" fmla="*/ 762000 h 1914525"/>
              <a:gd name="connsiteX24" fmla="*/ 2105025 w 2486025"/>
              <a:gd name="connsiteY24" fmla="*/ 733425 h 1914525"/>
              <a:gd name="connsiteX25" fmla="*/ 2124075 w 2486025"/>
              <a:gd name="connsiteY25" fmla="*/ 647700 h 1914525"/>
              <a:gd name="connsiteX26" fmla="*/ 2143125 w 2486025"/>
              <a:gd name="connsiteY26" fmla="*/ 590550 h 1914525"/>
              <a:gd name="connsiteX27" fmla="*/ 2171700 w 2486025"/>
              <a:gd name="connsiteY27" fmla="*/ 523875 h 1914525"/>
              <a:gd name="connsiteX28" fmla="*/ 2181225 w 2486025"/>
              <a:gd name="connsiteY28" fmla="*/ 457200 h 1914525"/>
              <a:gd name="connsiteX29" fmla="*/ 2190750 w 2486025"/>
              <a:gd name="connsiteY29" fmla="*/ 428625 h 1914525"/>
              <a:gd name="connsiteX30" fmla="*/ 2200275 w 2486025"/>
              <a:gd name="connsiteY30" fmla="*/ 190500 h 1914525"/>
              <a:gd name="connsiteX31" fmla="*/ 2238375 w 2486025"/>
              <a:gd name="connsiteY31" fmla="*/ 133350 h 1914525"/>
              <a:gd name="connsiteX32" fmla="*/ 2333625 w 2486025"/>
              <a:gd name="connsiteY32" fmla="*/ 57150 h 1914525"/>
              <a:gd name="connsiteX33" fmla="*/ 2362200 w 2486025"/>
              <a:gd name="connsiteY33" fmla="*/ 28575 h 1914525"/>
              <a:gd name="connsiteX34" fmla="*/ 2486025 w 2486025"/>
              <a:gd name="connsiteY34" fmla="*/ 0 h 1914525"/>
              <a:gd name="connsiteX0" fmla="*/ 0 w 2486025"/>
              <a:gd name="connsiteY0" fmla="*/ 1914525 h 1914525"/>
              <a:gd name="connsiteX1" fmla="*/ 790575 w 2486025"/>
              <a:gd name="connsiteY1" fmla="*/ 1914525 h 1914525"/>
              <a:gd name="connsiteX2" fmla="*/ 838200 w 2486025"/>
              <a:gd name="connsiteY2" fmla="*/ 1895475 h 1914525"/>
              <a:gd name="connsiteX3" fmla="*/ 914400 w 2486025"/>
              <a:gd name="connsiteY3" fmla="*/ 1857375 h 1914525"/>
              <a:gd name="connsiteX4" fmla="*/ 971550 w 2486025"/>
              <a:gd name="connsiteY4" fmla="*/ 1819275 h 1914525"/>
              <a:gd name="connsiteX5" fmla="*/ 1000125 w 2486025"/>
              <a:gd name="connsiteY5" fmla="*/ 1762125 h 1914525"/>
              <a:gd name="connsiteX6" fmla="*/ 1019175 w 2486025"/>
              <a:gd name="connsiteY6" fmla="*/ 1733550 h 1914525"/>
              <a:gd name="connsiteX7" fmla="*/ 1038225 w 2486025"/>
              <a:gd name="connsiteY7" fmla="*/ 1676400 h 1914525"/>
              <a:gd name="connsiteX8" fmla="*/ 1057275 w 2486025"/>
              <a:gd name="connsiteY8" fmla="*/ 1638300 h 1914525"/>
              <a:gd name="connsiteX9" fmla="*/ 1066800 w 2486025"/>
              <a:gd name="connsiteY9" fmla="*/ 1609725 h 1914525"/>
              <a:gd name="connsiteX10" fmla="*/ 1095375 w 2486025"/>
              <a:gd name="connsiteY10" fmla="*/ 1581150 h 1914525"/>
              <a:gd name="connsiteX11" fmla="*/ 1114425 w 2486025"/>
              <a:gd name="connsiteY11" fmla="*/ 1524000 h 1914525"/>
              <a:gd name="connsiteX12" fmla="*/ 1123950 w 2486025"/>
              <a:gd name="connsiteY12" fmla="*/ 1495425 h 1914525"/>
              <a:gd name="connsiteX13" fmla="*/ 1152525 w 2486025"/>
              <a:gd name="connsiteY13" fmla="*/ 1390650 h 1914525"/>
              <a:gd name="connsiteX14" fmla="*/ 1171575 w 2486025"/>
              <a:gd name="connsiteY14" fmla="*/ 1333500 h 1914525"/>
              <a:gd name="connsiteX15" fmla="*/ 1190625 w 2486025"/>
              <a:gd name="connsiteY15" fmla="*/ 1295400 h 1914525"/>
              <a:gd name="connsiteX16" fmla="*/ 1800225 w 2486025"/>
              <a:gd name="connsiteY16" fmla="*/ 1066800 h 1914525"/>
              <a:gd name="connsiteX17" fmla="*/ 1857375 w 2486025"/>
              <a:gd name="connsiteY17" fmla="*/ 1028700 h 1914525"/>
              <a:gd name="connsiteX18" fmla="*/ 1924050 w 2486025"/>
              <a:gd name="connsiteY18" fmla="*/ 981075 h 1914525"/>
              <a:gd name="connsiteX19" fmla="*/ 1952625 w 2486025"/>
              <a:gd name="connsiteY19" fmla="*/ 971550 h 1914525"/>
              <a:gd name="connsiteX20" fmla="*/ 1981200 w 2486025"/>
              <a:gd name="connsiteY20" fmla="*/ 933450 h 1914525"/>
              <a:gd name="connsiteX21" fmla="*/ 2057400 w 2486025"/>
              <a:gd name="connsiteY21" fmla="*/ 847725 h 1914525"/>
              <a:gd name="connsiteX22" fmla="*/ 2076450 w 2486025"/>
              <a:gd name="connsiteY22" fmla="*/ 790575 h 1914525"/>
              <a:gd name="connsiteX23" fmla="*/ 2085975 w 2486025"/>
              <a:gd name="connsiteY23" fmla="*/ 762000 h 1914525"/>
              <a:gd name="connsiteX24" fmla="*/ 2105025 w 2486025"/>
              <a:gd name="connsiteY24" fmla="*/ 733425 h 1914525"/>
              <a:gd name="connsiteX25" fmla="*/ 2124075 w 2486025"/>
              <a:gd name="connsiteY25" fmla="*/ 647700 h 1914525"/>
              <a:gd name="connsiteX26" fmla="*/ 2143125 w 2486025"/>
              <a:gd name="connsiteY26" fmla="*/ 590550 h 1914525"/>
              <a:gd name="connsiteX27" fmla="*/ 2171700 w 2486025"/>
              <a:gd name="connsiteY27" fmla="*/ 523875 h 1914525"/>
              <a:gd name="connsiteX28" fmla="*/ 2181225 w 2486025"/>
              <a:gd name="connsiteY28" fmla="*/ 457200 h 1914525"/>
              <a:gd name="connsiteX29" fmla="*/ 2190750 w 2486025"/>
              <a:gd name="connsiteY29" fmla="*/ 428625 h 1914525"/>
              <a:gd name="connsiteX30" fmla="*/ 2200275 w 2486025"/>
              <a:gd name="connsiteY30" fmla="*/ 190500 h 1914525"/>
              <a:gd name="connsiteX31" fmla="*/ 2238375 w 2486025"/>
              <a:gd name="connsiteY31" fmla="*/ 133350 h 1914525"/>
              <a:gd name="connsiteX32" fmla="*/ 2333625 w 2486025"/>
              <a:gd name="connsiteY32" fmla="*/ 57150 h 1914525"/>
              <a:gd name="connsiteX33" fmla="*/ 2486025 w 2486025"/>
              <a:gd name="connsiteY33" fmla="*/ 0 h 1914525"/>
              <a:gd name="connsiteX0" fmla="*/ 0 w 2486025"/>
              <a:gd name="connsiteY0" fmla="*/ 1914525 h 1914525"/>
              <a:gd name="connsiteX1" fmla="*/ 790575 w 2486025"/>
              <a:gd name="connsiteY1" fmla="*/ 1914525 h 1914525"/>
              <a:gd name="connsiteX2" fmla="*/ 838200 w 2486025"/>
              <a:gd name="connsiteY2" fmla="*/ 1895475 h 1914525"/>
              <a:gd name="connsiteX3" fmla="*/ 914400 w 2486025"/>
              <a:gd name="connsiteY3" fmla="*/ 1857375 h 1914525"/>
              <a:gd name="connsiteX4" fmla="*/ 971550 w 2486025"/>
              <a:gd name="connsiteY4" fmla="*/ 1819275 h 1914525"/>
              <a:gd name="connsiteX5" fmla="*/ 1000125 w 2486025"/>
              <a:gd name="connsiteY5" fmla="*/ 1762125 h 1914525"/>
              <a:gd name="connsiteX6" fmla="*/ 1019175 w 2486025"/>
              <a:gd name="connsiteY6" fmla="*/ 1733550 h 1914525"/>
              <a:gd name="connsiteX7" fmla="*/ 1038225 w 2486025"/>
              <a:gd name="connsiteY7" fmla="*/ 1676400 h 1914525"/>
              <a:gd name="connsiteX8" fmla="*/ 1057275 w 2486025"/>
              <a:gd name="connsiteY8" fmla="*/ 1638300 h 1914525"/>
              <a:gd name="connsiteX9" fmla="*/ 1066800 w 2486025"/>
              <a:gd name="connsiteY9" fmla="*/ 1609725 h 1914525"/>
              <a:gd name="connsiteX10" fmla="*/ 1095375 w 2486025"/>
              <a:gd name="connsiteY10" fmla="*/ 1581150 h 1914525"/>
              <a:gd name="connsiteX11" fmla="*/ 1114425 w 2486025"/>
              <a:gd name="connsiteY11" fmla="*/ 1524000 h 1914525"/>
              <a:gd name="connsiteX12" fmla="*/ 1123950 w 2486025"/>
              <a:gd name="connsiteY12" fmla="*/ 1495425 h 1914525"/>
              <a:gd name="connsiteX13" fmla="*/ 1152525 w 2486025"/>
              <a:gd name="connsiteY13" fmla="*/ 1390650 h 1914525"/>
              <a:gd name="connsiteX14" fmla="*/ 1171575 w 2486025"/>
              <a:gd name="connsiteY14" fmla="*/ 1333500 h 1914525"/>
              <a:gd name="connsiteX15" fmla="*/ 1190625 w 2486025"/>
              <a:gd name="connsiteY15" fmla="*/ 1295400 h 1914525"/>
              <a:gd name="connsiteX16" fmla="*/ 1800225 w 2486025"/>
              <a:gd name="connsiteY16" fmla="*/ 1066800 h 1914525"/>
              <a:gd name="connsiteX17" fmla="*/ 1857375 w 2486025"/>
              <a:gd name="connsiteY17" fmla="*/ 1028700 h 1914525"/>
              <a:gd name="connsiteX18" fmla="*/ 1924050 w 2486025"/>
              <a:gd name="connsiteY18" fmla="*/ 981075 h 1914525"/>
              <a:gd name="connsiteX19" fmla="*/ 1952625 w 2486025"/>
              <a:gd name="connsiteY19" fmla="*/ 971550 h 1914525"/>
              <a:gd name="connsiteX20" fmla="*/ 1981200 w 2486025"/>
              <a:gd name="connsiteY20" fmla="*/ 933450 h 1914525"/>
              <a:gd name="connsiteX21" fmla="*/ 2057400 w 2486025"/>
              <a:gd name="connsiteY21" fmla="*/ 847725 h 1914525"/>
              <a:gd name="connsiteX22" fmla="*/ 2076450 w 2486025"/>
              <a:gd name="connsiteY22" fmla="*/ 790575 h 1914525"/>
              <a:gd name="connsiteX23" fmla="*/ 2085975 w 2486025"/>
              <a:gd name="connsiteY23" fmla="*/ 762000 h 1914525"/>
              <a:gd name="connsiteX24" fmla="*/ 2105025 w 2486025"/>
              <a:gd name="connsiteY24" fmla="*/ 733425 h 1914525"/>
              <a:gd name="connsiteX25" fmla="*/ 2124075 w 2486025"/>
              <a:gd name="connsiteY25" fmla="*/ 647700 h 1914525"/>
              <a:gd name="connsiteX26" fmla="*/ 2143125 w 2486025"/>
              <a:gd name="connsiteY26" fmla="*/ 590550 h 1914525"/>
              <a:gd name="connsiteX27" fmla="*/ 2171700 w 2486025"/>
              <a:gd name="connsiteY27" fmla="*/ 523875 h 1914525"/>
              <a:gd name="connsiteX28" fmla="*/ 2181225 w 2486025"/>
              <a:gd name="connsiteY28" fmla="*/ 457200 h 1914525"/>
              <a:gd name="connsiteX29" fmla="*/ 2190750 w 2486025"/>
              <a:gd name="connsiteY29" fmla="*/ 428625 h 1914525"/>
              <a:gd name="connsiteX30" fmla="*/ 2200275 w 2486025"/>
              <a:gd name="connsiteY30" fmla="*/ 190500 h 1914525"/>
              <a:gd name="connsiteX31" fmla="*/ 2238375 w 2486025"/>
              <a:gd name="connsiteY31" fmla="*/ 133350 h 1914525"/>
              <a:gd name="connsiteX32" fmla="*/ 2486025 w 2486025"/>
              <a:gd name="connsiteY32" fmla="*/ 0 h 1914525"/>
              <a:gd name="connsiteX0" fmla="*/ 0 w 2486025"/>
              <a:gd name="connsiteY0" fmla="*/ 1914525 h 1914525"/>
              <a:gd name="connsiteX1" fmla="*/ 790575 w 2486025"/>
              <a:gd name="connsiteY1" fmla="*/ 1914525 h 1914525"/>
              <a:gd name="connsiteX2" fmla="*/ 838200 w 2486025"/>
              <a:gd name="connsiteY2" fmla="*/ 1895475 h 1914525"/>
              <a:gd name="connsiteX3" fmla="*/ 914400 w 2486025"/>
              <a:gd name="connsiteY3" fmla="*/ 1857375 h 1914525"/>
              <a:gd name="connsiteX4" fmla="*/ 971550 w 2486025"/>
              <a:gd name="connsiteY4" fmla="*/ 1819275 h 1914525"/>
              <a:gd name="connsiteX5" fmla="*/ 1000125 w 2486025"/>
              <a:gd name="connsiteY5" fmla="*/ 1762125 h 1914525"/>
              <a:gd name="connsiteX6" fmla="*/ 1019175 w 2486025"/>
              <a:gd name="connsiteY6" fmla="*/ 1733550 h 1914525"/>
              <a:gd name="connsiteX7" fmla="*/ 1038225 w 2486025"/>
              <a:gd name="connsiteY7" fmla="*/ 1676400 h 1914525"/>
              <a:gd name="connsiteX8" fmla="*/ 1057275 w 2486025"/>
              <a:gd name="connsiteY8" fmla="*/ 1638300 h 1914525"/>
              <a:gd name="connsiteX9" fmla="*/ 1066800 w 2486025"/>
              <a:gd name="connsiteY9" fmla="*/ 1609725 h 1914525"/>
              <a:gd name="connsiteX10" fmla="*/ 1095375 w 2486025"/>
              <a:gd name="connsiteY10" fmla="*/ 1581150 h 1914525"/>
              <a:gd name="connsiteX11" fmla="*/ 1114425 w 2486025"/>
              <a:gd name="connsiteY11" fmla="*/ 1524000 h 1914525"/>
              <a:gd name="connsiteX12" fmla="*/ 1123950 w 2486025"/>
              <a:gd name="connsiteY12" fmla="*/ 1495425 h 1914525"/>
              <a:gd name="connsiteX13" fmla="*/ 1152525 w 2486025"/>
              <a:gd name="connsiteY13" fmla="*/ 1390650 h 1914525"/>
              <a:gd name="connsiteX14" fmla="*/ 1171575 w 2486025"/>
              <a:gd name="connsiteY14" fmla="*/ 1333500 h 1914525"/>
              <a:gd name="connsiteX15" fmla="*/ 1190625 w 2486025"/>
              <a:gd name="connsiteY15" fmla="*/ 1295400 h 1914525"/>
              <a:gd name="connsiteX16" fmla="*/ 1800225 w 2486025"/>
              <a:gd name="connsiteY16" fmla="*/ 1066800 h 1914525"/>
              <a:gd name="connsiteX17" fmla="*/ 1857375 w 2486025"/>
              <a:gd name="connsiteY17" fmla="*/ 1028700 h 1914525"/>
              <a:gd name="connsiteX18" fmla="*/ 1924050 w 2486025"/>
              <a:gd name="connsiteY18" fmla="*/ 981075 h 1914525"/>
              <a:gd name="connsiteX19" fmla="*/ 1952625 w 2486025"/>
              <a:gd name="connsiteY19" fmla="*/ 971550 h 1914525"/>
              <a:gd name="connsiteX20" fmla="*/ 1981200 w 2486025"/>
              <a:gd name="connsiteY20" fmla="*/ 933450 h 1914525"/>
              <a:gd name="connsiteX21" fmla="*/ 2057400 w 2486025"/>
              <a:gd name="connsiteY21" fmla="*/ 847725 h 1914525"/>
              <a:gd name="connsiteX22" fmla="*/ 2076450 w 2486025"/>
              <a:gd name="connsiteY22" fmla="*/ 790575 h 1914525"/>
              <a:gd name="connsiteX23" fmla="*/ 2085975 w 2486025"/>
              <a:gd name="connsiteY23" fmla="*/ 762000 h 1914525"/>
              <a:gd name="connsiteX24" fmla="*/ 2105025 w 2486025"/>
              <a:gd name="connsiteY24" fmla="*/ 733425 h 1914525"/>
              <a:gd name="connsiteX25" fmla="*/ 2124075 w 2486025"/>
              <a:gd name="connsiteY25" fmla="*/ 647700 h 1914525"/>
              <a:gd name="connsiteX26" fmla="*/ 2143125 w 2486025"/>
              <a:gd name="connsiteY26" fmla="*/ 590550 h 1914525"/>
              <a:gd name="connsiteX27" fmla="*/ 2171700 w 2486025"/>
              <a:gd name="connsiteY27" fmla="*/ 523875 h 1914525"/>
              <a:gd name="connsiteX28" fmla="*/ 2181225 w 2486025"/>
              <a:gd name="connsiteY28" fmla="*/ 457200 h 1914525"/>
              <a:gd name="connsiteX29" fmla="*/ 2190750 w 2486025"/>
              <a:gd name="connsiteY29" fmla="*/ 428625 h 1914525"/>
              <a:gd name="connsiteX30" fmla="*/ 2200275 w 2486025"/>
              <a:gd name="connsiteY30" fmla="*/ 190500 h 1914525"/>
              <a:gd name="connsiteX31" fmla="*/ 2486025 w 2486025"/>
              <a:gd name="connsiteY31" fmla="*/ 0 h 1914525"/>
              <a:gd name="connsiteX0" fmla="*/ 0 w 2200275"/>
              <a:gd name="connsiteY0" fmla="*/ 1724025 h 1724025"/>
              <a:gd name="connsiteX1" fmla="*/ 790575 w 2200275"/>
              <a:gd name="connsiteY1" fmla="*/ 1724025 h 1724025"/>
              <a:gd name="connsiteX2" fmla="*/ 838200 w 2200275"/>
              <a:gd name="connsiteY2" fmla="*/ 1704975 h 1724025"/>
              <a:gd name="connsiteX3" fmla="*/ 914400 w 2200275"/>
              <a:gd name="connsiteY3" fmla="*/ 1666875 h 1724025"/>
              <a:gd name="connsiteX4" fmla="*/ 971550 w 2200275"/>
              <a:gd name="connsiteY4" fmla="*/ 1628775 h 1724025"/>
              <a:gd name="connsiteX5" fmla="*/ 1000125 w 2200275"/>
              <a:gd name="connsiteY5" fmla="*/ 1571625 h 1724025"/>
              <a:gd name="connsiteX6" fmla="*/ 1019175 w 2200275"/>
              <a:gd name="connsiteY6" fmla="*/ 1543050 h 1724025"/>
              <a:gd name="connsiteX7" fmla="*/ 1038225 w 2200275"/>
              <a:gd name="connsiteY7" fmla="*/ 1485900 h 1724025"/>
              <a:gd name="connsiteX8" fmla="*/ 1057275 w 2200275"/>
              <a:gd name="connsiteY8" fmla="*/ 1447800 h 1724025"/>
              <a:gd name="connsiteX9" fmla="*/ 1066800 w 2200275"/>
              <a:gd name="connsiteY9" fmla="*/ 1419225 h 1724025"/>
              <a:gd name="connsiteX10" fmla="*/ 1095375 w 2200275"/>
              <a:gd name="connsiteY10" fmla="*/ 1390650 h 1724025"/>
              <a:gd name="connsiteX11" fmla="*/ 1114425 w 2200275"/>
              <a:gd name="connsiteY11" fmla="*/ 1333500 h 1724025"/>
              <a:gd name="connsiteX12" fmla="*/ 1123950 w 2200275"/>
              <a:gd name="connsiteY12" fmla="*/ 1304925 h 1724025"/>
              <a:gd name="connsiteX13" fmla="*/ 1152525 w 2200275"/>
              <a:gd name="connsiteY13" fmla="*/ 1200150 h 1724025"/>
              <a:gd name="connsiteX14" fmla="*/ 1171575 w 2200275"/>
              <a:gd name="connsiteY14" fmla="*/ 1143000 h 1724025"/>
              <a:gd name="connsiteX15" fmla="*/ 1190625 w 2200275"/>
              <a:gd name="connsiteY15" fmla="*/ 1104900 h 1724025"/>
              <a:gd name="connsiteX16" fmla="*/ 1800225 w 2200275"/>
              <a:gd name="connsiteY16" fmla="*/ 876300 h 1724025"/>
              <a:gd name="connsiteX17" fmla="*/ 1857375 w 2200275"/>
              <a:gd name="connsiteY17" fmla="*/ 838200 h 1724025"/>
              <a:gd name="connsiteX18" fmla="*/ 1924050 w 2200275"/>
              <a:gd name="connsiteY18" fmla="*/ 790575 h 1724025"/>
              <a:gd name="connsiteX19" fmla="*/ 1952625 w 2200275"/>
              <a:gd name="connsiteY19" fmla="*/ 781050 h 1724025"/>
              <a:gd name="connsiteX20" fmla="*/ 1981200 w 2200275"/>
              <a:gd name="connsiteY20" fmla="*/ 742950 h 1724025"/>
              <a:gd name="connsiteX21" fmla="*/ 2057400 w 2200275"/>
              <a:gd name="connsiteY21" fmla="*/ 657225 h 1724025"/>
              <a:gd name="connsiteX22" fmla="*/ 2076450 w 2200275"/>
              <a:gd name="connsiteY22" fmla="*/ 600075 h 1724025"/>
              <a:gd name="connsiteX23" fmla="*/ 2085975 w 2200275"/>
              <a:gd name="connsiteY23" fmla="*/ 571500 h 1724025"/>
              <a:gd name="connsiteX24" fmla="*/ 2105025 w 2200275"/>
              <a:gd name="connsiteY24" fmla="*/ 542925 h 1724025"/>
              <a:gd name="connsiteX25" fmla="*/ 2124075 w 2200275"/>
              <a:gd name="connsiteY25" fmla="*/ 457200 h 1724025"/>
              <a:gd name="connsiteX26" fmla="*/ 2143125 w 2200275"/>
              <a:gd name="connsiteY26" fmla="*/ 400050 h 1724025"/>
              <a:gd name="connsiteX27" fmla="*/ 2171700 w 2200275"/>
              <a:gd name="connsiteY27" fmla="*/ 333375 h 1724025"/>
              <a:gd name="connsiteX28" fmla="*/ 2181225 w 2200275"/>
              <a:gd name="connsiteY28" fmla="*/ 266700 h 1724025"/>
              <a:gd name="connsiteX29" fmla="*/ 2190750 w 2200275"/>
              <a:gd name="connsiteY29" fmla="*/ 238125 h 1724025"/>
              <a:gd name="connsiteX30" fmla="*/ 2200275 w 2200275"/>
              <a:gd name="connsiteY30" fmla="*/ 0 h 1724025"/>
              <a:gd name="connsiteX0" fmla="*/ 0 w 2190750"/>
              <a:gd name="connsiteY0" fmla="*/ 1485900 h 1485900"/>
              <a:gd name="connsiteX1" fmla="*/ 790575 w 2190750"/>
              <a:gd name="connsiteY1" fmla="*/ 1485900 h 1485900"/>
              <a:gd name="connsiteX2" fmla="*/ 838200 w 2190750"/>
              <a:gd name="connsiteY2" fmla="*/ 1466850 h 1485900"/>
              <a:gd name="connsiteX3" fmla="*/ 914400 w 2190750"/>
              <a:gd name="connsiteY3" fmla="*/ 1428750 h 1485900"/>
              <a:gd name="connsiteX4" fmla="*/ 971550 w 2190750"/>
              <a:gd name="connsiteY4" fmla="*/ 1390650 h 1485900"/>
              <a:gd name="connsiteX5" fmla="*/ 1000125 w 2190750"/>
              <a:gd name="connsiteY5" fmla="*/ 1333500 h 1485900"/>
              <a:gd name="connsiteX6" fmla="*/ 1019175 w 2190750"/>
              <a:gd name="connsiteY6" fmla="*/ 1304925 h 1485900"/>
              <a:gd name="connsiteX7" fmla="*/ 1038225 w 2190750"/>
              <a:gd name="connsiteY7" fmla="*/ 1247775 h 1485900"/>
              <a:gd name="connsiteX8" fmla="*/ 1057275 w 2190750"/>
              <a:gd name="connsiteY8" fmla="*/ 1209675 h 1485900"/>
              <a:gd name="connsiteX9" fmla="*/ 1066800 w 2190750"/>
              <a:gd name="connsiteY9" fmla="*/ 1181100 h 1485900"/>
              <a:gd name="connsiteX10" fmla="*/ 1095375 w 2190750"/>
              <a:gd name="connsiteY10" fmla="*/ 1152525 h 1485900"/>
              <a:gd name="connsiteX11" fmla="*/ 1114425 w 2190750"/>
              <a:gd name="connsiteY11" fmla="*/ 1095375 h 1485900"/>
              <a:gd name="connsiteX12" fmla="*/ 1123950 w 2190750"/>
              <a:gd name="connsiteY12" fmla="*/ 1066800 h 1485900"/>
              <a:gd name="connsiteX13" fmla="*/ 1152525 w 2190750"/>
              <a:gd name="connsiteY13" fmla="*/ 962025 h 1485900"/>
              <a:gd name="connsiteX14" fmla="*/ 1171575 w 2190750"/>
              <a:gd name="connsiteY14" fmla="*/ 904875 h 1485900"/>
              <a:gd name="connsiteX15" fmla="*/ 1190625 w 2190750"/>
              <a:gd name="connsiteY15" fmla="*/ 866775 h 1485900"/>
              <a:gd name="connsiteX16" fmla="*/ 1800225 w 2190750"/>
              <a:gd name="connsiteY16" fmla="*/ 638175 h 1485900"/>
              <a:gd name="connsiteX17" fmla="*/ 1857375 w 2190750"/>
              <a:gd name="connsiteY17" fmla="*/ 600075 h 1485900"/>
              <a:gd name="connsiteX18" fmla="*/ 1924050 w 2190750"/>
              <a:gd name="connsiteY18" fmla="*/ 552450 h 1485900"/>
              <a:gd name="connsiteX19" fmla="*/ 1952625 w 2190750"/>
              <a:gd name="connsiteY19" fmla="*/ 542925 h 1485900"/>
              <a:gd name="connsiteX20" fmla="*/ 1981200 w 2190750"/>
              <a:gd name="connsiteY20" fmla="*/ 504825 h 1485900"/>
              <a:gd name="connsiteX21" fmla="*/ 2057400 w 2190750"/>
              <a:gd name="connsiteY21" fmla="*/ 419100 h 1485900"/>
              <a:gd name="connsiteX22" fmla="*/ 2076450 w 2190750"/>
              <a:gd name="connsiteY22" fmla="*/ 361950 h 1485900"/>
              <a:gd name="connsiteX23" fmla="*/ 2085975 w 2190750"/>
              <a:gd name="connsiteY23" fmla="*/ 333375 h 1485900"/>
              <a:gd name="connsiteX24" fmla="*/ 2105025 w 2190750"/>
              <a:gd name="connsiteY24" fmla="*/ 304800 h 1485900"/>
              <a:gd name="connsiteX25" fmla="*/ 2124075 w 2190750"/>
              <a:gd name="connsiteY25" fmla="*/ 219075 h 1485900"/>
              <a:gd name="connsiteX26" fmla="*/ 2143125 w 2190750"/>
              <a:gd name="connsiteY26" fmla="*/ 161925 h 1485900"/>
              <a:gd name="connsiteX27" fmla="*/ 2171700 w 2190750"/>
              <a:gd name="connsiteY27" fmla="*/ 95250 h 1485900"/>
              <a:gd name="connsiteX28" fmla="*/ 2181225 w 2190750"/>
              <a:gd name="connsiteY28" fmla="*/ 28575 h 1485900"/>
              <a:gd name="connsiteX29" fmla="*/ 2190750 w 2190750"/>
              <a:gd name="connsiteY29" fmla="*/ 0 h 1485900"/>
              <a:gd name="connsiteX0" fmla="*/ 0 w 2190750"/>
              <a:gd name="connsiteY0" fmla="*/ 1485900 h 1485900"/>
              <a:gd name="connsiteX1" fmla="*/ 790575 w 2190750"/>
              <a:gd name="connsiteY1" fmla="*/ 1485900 h 1485900"/>
              <a:gd name="connsiteX2" fmla="*/ 838200 w 2190750"/>
              <a:gd name="connsiteY2" fmla="*/ 1466850 h 1485900"/>
              <a:gd name="connsiteX3" fmla="*/ 914400 w 2190750"/>
              <a:gd name="connsiteY3" fmla="*/ 1428750 h 1485900"/>
              <a:gd name="connsiteX4" fmla="*/ 971550 w 2190750"/>
              <a:gd name="connsiteY4" fmla="*/ 1390650 h 1485900"/>
              <a:gd name="connsiteX5" fmla="*/ 1000125 w 2190750"/>
              <a:gd name="connsiteY5" fmla="*/ 1333500 h 1485900"/>
              <a:gd name="connsiteX6" fmla="*/ 1019175 w 2190750"/>
              <a:gd name="connsiteY6" fmla="*/ 1304925 h 1485900"/>
              <a:gd name="connsiteX7" fmla="*/ 1038225 w 2190750"/>
              <a:gd name="connsiteY7" fmla="*/ 1247775 h 1485900"/>
              <a:gd name="connsiteX8" fmla="*/ 1057275 w 2190750"/>
              <a:gd name="connsiteY8" fmla="*/ 1209675 h 1485900"/>
              <a:gd name="connsiteX9" fmla="*/ 1066800 w 2190750"/>
              <a:gd name="connsiteY9" fmla="*/ 1181100 h 1485900"/>
              <a:gd name="connsiteX10" fmla="*/ 1095375 w 2190750"/>
              <a:gd name="connsiteY10" fmla="*/ 1152525 h 1485900"/>
              <a:gd name="connsiteX11" fmla="*/ 1114425 w 2190750"/>
              <a:gd name="connsiteY11" fmla="*/ 1095375 h 1485900"/>
              <a:gd name="connsiteX12" fmla="*/ 1123950 w 2190750"/>
              <a:gd name="connsiteY12" fmla="*/ 1066800 h 1485900"/>
              <a:gd name="connsiteX13" fmla="*/ 1152525 w 2190750"/>
              <a:gd name="connsiteY13" fmla="*/ 962025 h 1485900"/>
              <a:gd name="connsiteX14" fmla="*/ 1171575 w 2190750"/>
              <a:gd name="connsiteY14" fmla="*/ 904875 h 1485900"/>
              <a:gd name="connsiteX15" fmla="*/ 1190625 w 2190750"/>
              <a:gd name="connsiteY15" fmla="*/ 866775 h 1485900"/>
              <a:gd name="connsiteX16" fmla="*/ 1800225 w 2190750"/>
              <a:gd name="connsiteY16" fmla="*/ 638175 h 1485900"/>
              <a:gd name="connsiteX17" fmla="*/ 1857375 w 2190750"/>
              <a:gd name="connsiteY17" fmla="*/ 600075 h 1485900"/>
              <a:gd name="connsiteX18" fmla="*/ 1924050 w 2190750"/>
              <a:gd name="connsiteY18" fmla="*/ 552450 h 1485900"/>
              <a:gd name="connsiteX19" fmla="*/ 1952625 w 2190750"/>
              <a:gd name="connsiteY19" fmla="*/ 542925 h 1485900"/>
              <a:gd name="connsiteX20" fmla="*/ 1981200 w 2190750"/>
              <a:gd name="connsiteY20" fmla="*/ 504825 h 1485900"/>
              <a:gd name="connsiteX21" fmla="*/ 2057400 w 2190750"/>
              <a:gd name="connsiteY21" fmla="*/ 419100 h 1485900"/>
              <a:gd name="connsiteX22" fmla="*/ 2076450 w 2190750"/>
              <a:gd name="connsiteY22" fmla="*/ 361950 h 1485900"/>
              <a:gd name="connsiteX23" fmla="*/ 2085975 w 2190750"/>
              <a:gd name="connsiteY23" fmla="*/ 333375 h 1485900"/>
              <a:gd name="connsiteX24" fmla="*/ 2105025 w 2190750"/>
              <a:gd name="connsiteY24" fmla="*/ 304800 h 1485900"/>
              <a:gd name="connsiteX25" fmla="*/ 2124075 w 2190750"/>
              <a:gd name="connsiteY25" fmla="*/ 219075 h 1485900"/>
              <a:gd name="connsiteX26" fmla="*/ 2143125 w 2190750"/>
              <a:gd name="connsiteY26" fmla="*/ 161925 h 1485900"/>
              <a:gd name="connsiteX27" fmla="*/ 2181225 w 2190750"/>
              <a:gd name="connsiteY27" fmla="*/ 28575 h 1485900"/>
              <a:gd name="connsiteX28" fmla="*/ 2190750 w 2190750"/>
              <a:gd name="connsiteY28" fmla="*/ 0 h 1485900"/>
              <a:gd name="connsiteX0" fmla="*/ 0 w 2181225"/>
              <a:gd name="connsiteY0" fmla="*/ 1457325 h 1457325"/>
              <a:gd name="connsiteX1" fmla="*/ 790575 w 2181225"/>
              <a:gd name="connsiteY1" fmla="*/ 1457325 h 1457325"/>
              <a:gd name="connsiteX2" fmla="*/ 838200 w 2181225"/>
              <a:gd name="connsiteY2" fmla="*/ 1438275 h 1457325"/>
              <a:gd name="connsiteX3" fmla="*/ 914400 w 2181225"/>
              <a:gd name="connsiteY3" fmla="*/ 1400175 h 1457325"/>
              <a:gd name="connsiteX4" fmla="*/ 971550 w 2181225"/>
              <a:gd name="connsiteY4" fmla="*/ 1362075 h 1457325"/>
              <a:gd name="connsiteX5" fmla="*/ 1000125 w 2181225"/>
              <a:gd name="connsiteY5" fmla="*/ 1304925 h 1457325"/>
              <a:gd name="connsiteX6" fmla="*/ 1019175 w 2181225"/>
              <a:gd name="connsiteY6" fmla="*/ 1276350 h 1457325"/>
              <a:gd name="connsiteX7" fmla="*/ 1038225 w 2181225"/>
              <a:gd name="connsiteY7" fmla="*/ 1219200 h 1457325"/>
              <a:gd name="connsiteX8" fmla="*/ 1057275 w 2181225"/>
              <a:gd name="connsiteY8" fmla="*/ 1181100 h 1457325"/>
              <a:gd name="connsiteX9" fmla="*/ 1066800 w 2181225"/>
              <a:gd name="connsiteY9" fmla="*/ 1152525 h 1457325"/>
              <a:gd name="connsiteX10" fmla="*/ 1095375 w 2181225"/>
              <a:gd name="connsiteY10" fmla="*/ 1123950 h 1457325"/>
              <a:gd name="connsiteX11" fmla="*/ 1114425 w 2181225"/>
              <a:gd name="connsiteY11" fmla="*/ 1066800 h 1457325"/>
              <a:gd name="connsiteX12" fmla="*/ 1123950 w 2181225"/>
              <a:gd name="connsiteY12" fmla="*/ 1038225 h 1457325"/>
              <a:gd name="connsiteX13" fmla="*/ 1152525 w 2181225"/>
              <a:gd name="connsiteY13" fmla="*/ 933450 h 1457325"/>
              <a:gd name="connsiteX14" fmla="*/ 1171575 w 2181225"/>
              <a:gd name="connsiteY14" fmla="*/ 876300 h 1457325"/>
              <a:gd name="connsiteX15" fmla="*/ 1190625 w 2181225"/>
              <a:gd name="connsiteY15" fmla="*/ 838200 h 1457325"/>
              <a:gd name="connsiteX16" fmla="*/ 1800225 w 2181225"/>
              <a:gd name="connsiteY16" fmla="*/ 609600 h 1457325"/>
              <a:gd name="connsiteX17" fmla="*/ 1857375 w 2181225"/>
              <a:gd name="connsiteY17" fmla="*/ 571500 h 1457325"/>
              <a:gd name="connsiteX18" fmla="*/ 1924050 w 2181225"/>
              <a:gd name="connsiteY18" fmla="*/ 523875 h 1457325"/>
              <a:gd name="connsiteX19" fmla="*/ 1952625 w 2181225"/>
              <a:gd name="connsiteY19" fmla="*/ 514350 h 1457325"/>
              <a:gd name="connsiteX20" fmla="*/ 1981200 w 2181225"/>
              <a:gd name="connsiteY20" fmla="*/ 476250 h 1457325"/>
              <a:gd name="connsiteX21" fmla="*/ 2057400 w 2181225"/>
              <a:gd name="connsiteY21" fmla="*/ 390525 h 1457325"/>
              <a:gd name="connsiteX22" fmla="*/ 2076450 w 2181225"/>
              <a:gd name="connsiteY22" fmla="*/ 333375 h 1457325"/>
              <a:gd name="connsiteX23" fmla="*/ 2085975 w 2181225"/>
              <a:gd name="connsiteY23" fmla="*/ 304800 h 1457325"/>
              <a:gd name="connsiteX24" fmla="*/ 2105025 w 2181225"/>
              <a:gd name="connsiteY24" fmla="*/ 276225 h 1457325"/>
              <a:gd name="connsiteX25" fmla="*/ 2124075 w 2181225"/>
              <a:gd name="connsiteY25" fmla="*/ 190500 h 1457325"/>
              <a:gd name="connsiteX26" fmla="*/ 2143125 w 2181225"/>
              <a:gd name="connsiteY26" fmla="*/ 133350 h 1457325"/>
              <a:gd name="connsiteX27" fmla="*/ 2181225 w 2181225"/>
              <a:gd name="connsiteY27" fmla="*/ 0 h 1457325"/>
              <a:gd name="connsiteX0" fmla="*/ 0 w 2143125"/>
              <a:gd name="connsiteY0" fmla="*/ 1323975 h 1323975"/>
              <a:gd name="connsiteX1" fmla="*/ 790575 w 2143125"/>
              <a:gd name="connsiteY1" fmla="*/ 1323975 h 1323975"/>
              <a:gd name="connsiteX2" fmla="*/ 838200 w 2143125"/>
              <a:gd name="connsiteY2" fmla="*/ 1304925 h 1323975"/>
              <a:gd name="connsiteX3" fmla="*/ 914400 w 2143125"/>
              <a:gd name="connsiteY3" fmla="*/ 1266825 h 1323975"/>
              <a:gd name="connsiteX4" fmla="*/ 971550 w 2143125"/>
              <a:gd name="connsiteY4" fmla="*/ 1228725 h 1323975"/>
              <a:gd name="connsiteX5" fmla="*/ 1000125 w 2143125"/>
              <a:gd name="connsiteY5" fmla="*/ 1171575 h 1323975"/>
              <a:gd name="connsiteX6" fmla="*/ 1019175 w 2143125"/>
              <a:gd name="connsiteY6" fmla="*/ 1143000 h 1323975"/>
              <a:gd name="connsiteX7" fmla="*/ 1038225 w 2143125"/>
              <a:gd name="connsiteY7" fmla="*/ 1085850 h 1323975"/>
              <a:gd name="connsiteX8" fmla="*/ 1057275 w 2143125"/>
              <a:gd name="connsiteY8" fmla="*/ 1047750 h 1323975"/>
              <a:gd name="connsiteX9" fmla="*/ 1066800 w 2143125"/>
              <a:gd name="connsiteY9" fmla="*/ 1019175 h 1323975"/>
              <a:gd name="connsiteX10" fmla="*/ 1095375 w 2143125"/>
              <a:gd name="connsiteY10" fmla="*/ 990600 h 1323975"/>
              <a:gd name="connsiteX11" fmla="*/ 1114425 w 2143125"/>
              <a:gd name="connsiteY11" fmla="*/ 933450 h 1323975"/>
              <a:gd name="connsiteX12" fmla="*/ 1123950 w 2143125"/>
              <a:gd name="connsiteY12" fmla="*/ 904875 h 1323975"/>
              <a:gd name="connsiteX13" fmla="*/ 1152525 w 2143125"/>
              <a:gd name="connsiteY13" fmla="*/ 800100 h 1323975"/>
              <a:gd name="connsiteX14" fmla="*/ 1171575 w 2143125"/>
              <a:gd name="connsiteY14" fmla="*/ 742950 h 1323975"/>
              <a:gd name="connsiteX15" fmla="*/ 1190625 w 2143125"/>
              <a:gd name="connsiteY15" fmla="*/ 704850 h 1323975"/>
              <a:gd name="connsiteX16" fmla="*/ 1800225 w 2143125"/>
              <a:gd name="connsiteY16" fmla="*/ 476250 h 1323975"/>
              <a:gd name="connsiteX17" fmla="*/ 1857375 w 2143125"/>
              <a:gd name="connsiteY17" fmla="*/ 438150 h 1323975"/>
              <a:gd name="connsiteX18" fmla="*/ 1924050 w 2143125"/>
              <a:gd name="connsiteY18" fmla="*/ 390525 h 1323975"/>
              <a:gd name="connsiteX19" fmla="*/ 1952625 w 2143125"/>
              <a:gd name="connsiteY19" fmla="*/ 381000 h 1323975"/>
              <a:gd name="connsiteX20" fmla="*/ 1981200 w 2143125"/>
              <a:gd name="connsiteY20" fmla="*/ 342900 h 1323975"/>
              <a:gd name="connsiteX21" fmla="*/ 2057400 w 2143125"/>
              <a:gd name="connsiteY21" fmla="*/ 257175 h 1323975"/>
              <a:gd name="connsiteX22" fmla="*/ 2076450 w 2143125"/>
              <a:gd name="connsiteY22" fmla="*/ 200025 h 1323975"/>
              <a:gd name="connsiteX23" fmla="*/ 2085975 w 2143125"/>
              <a:gd name="connsiteY23" fmla="*/ 171450 h 1323975"/>
              <a:gd name="connsiteX24" fmla="*/ 2105025 w 2143125"/>
              <a:gd name="connsiteY24" fmla="*/ 142875 h 1323975"/>
              <a:gd name="connsiteX25" fmla="*/ 2124075 w 2143125"/>
              <a:gd name="connsiteY25" fmla="*/ 57150 h 1323975"/>
              <a:gd name="connsiteX26" fmla="*/ 2143125 w 2143125"/>
              <a:gd name="connsiteY26" fmla="*/ 0 h 1323975"/>
              <a:gd name="connsiteX0" fmla="*/ 0 w 2124075"/>
              <a:gd name="connsiteY0" fmla="*/ 1266825 h 1266825"/>
              <a:gd name="connsiteX1" fmla="*/ 790575 w 2124075"/>
              <a:gd name="connsiteY1" fmla="*/ 1266825 h 1266825"/>
              <a:gd name="connsiteX2" fmla="*/ 838200 w 2124075"/>
              <a:gd name="connsiteY2" fmla="*/ 1247775 h 1266825"/>
              <a:gd name="connsiteX3" fmla="*/ 914400 w 2124075"/>
              <a:gd name="connsiteY3" fmla="*/ 1209675 h 1266825"/>
              <a:gd name="connsiteX4" fmla="*/ 971550 w 2124075"/>
              <a:gd name="connsiteY4" fmla="*/ 1171575 h 1266825"/>
              <a:gd name="connsiteX5" fmla="*/ 1000125 w 2124075"/>
              <a:gd name="connsiteY5" fmla="*/ 1114425 h 1266825"/>
              <a:gd name="connsiteX6" fmla="*/ 1019175 w 2124075"/>
              <a:gd name="connsiteY6" fmla="*/ 1085850 h 1266825"/>
              <a:gd name="connsiteX7" fmla="*/ 1038225 w 2124075"/>
              <a:gd name="connsiteY7" fmla="*/ 1028700 h 1266825"/>
              <a:gd name="connsiteX8" fmla="*/ 1057275 w 2124075"/>
              <a:gd name="connsiteY8" fmla="*/ 990600 h 1266825"/>
              <a:gd name="connsiteX9" fmla="*/ 1066800 w 2124075"/>
              <a:gd name="connsiteY9" fmla="*/ 962025 h 1266825"/>
              <a:gd name="connsiteX10" fmla="*/ 1095375 w 2124075"/>
              <a:gd name="connsiteY10" fmla="*/ 933450 h 1266825"/>
              <a:gd name="connsiteX11" fmla="*/ 1114425 w 2124075"/>
              <a:gd name="connsiteY11" fmla="*/ 876300 h 1266825"/>
              <a:gd name="connsiteX12" fmla="*/ 1123950 w 2124075"/>
              <a:gd name="connsiteY12" fmla="*/ 847725 h 1266825"/>
              <a:gd name="connsiteX13" fmla="*/ 1152525 w 2124075"/>
              <a:gd name="connsiteY13" fmla="*/ 742950 h 1266825"/>
              <a:gd name="connsiteX14" fmla="*/ 1171575 w 2124075"/>
              <a:gd name="connsiteY14" fmla="*/ 685800 h 1266825"/>
              <a:gd name="connsiteX15" fmla="*/ 1190625 w 2124075"/>
              <a:gd name="connsiteY15" fmla="*/ 647700 h 1266825"/>
              <a:gd name="connsiteX16" fmla="*/ 1800225 w 2124075"/>
              <a:gd name="connsiteY16" fmla="*/ 419100 h 1266825"/>
              <a:gd name="connsiteX17" fmla="*/ 1857375 w 2124075"/>
              <a:gd name="connsiteY17" fmla="*/ 381000 h 1266825"/>
              <a:gd name="connsiteX18" fmla="*/ 1924050 w 2124075"/>
              <a:gd name="connsiteY18" fmla="*/ 333375 h 1266825"/>
              <a:gd name="connsiteX19" fmla="*/ 1952625 w 2124075"/>
              <a:gd name="connsiteY19" fmla="*/ 323850 h 1266825"/>
              <a:gd name="connsiteX20" fmla="*/ 1981200 w 2124075"/>
              <a:gd name="connsiteY20" fmla="*/ 285750 h 1266825"/>
              <a:gd name="connsiteX21" fmla="*/ 2057400 w 2124075"/>
              <a:gd name="connsiteY21" fmla="*/ 200025 h 1266825"/>
              <a:gd name="connsiteX22" fmla="*/ 2076450 w 2124075"/>
              <a:gd name="connsiteY22" fmla="*/ 142875 h 1266825"/>
              <a:gd name="connsiteX23" fmla="*/ 2085975 w 2124075"/>
              <a:gd name="connsiteY23" fmla="*/ 114300 h 1266825"/>
              <a:gd name="connsiteX24" fmla="*/ 2105025 w 2124075"/>
              <a:gd name="connsiteY24" fmla="*/ 85725 h 1266825"/>
              <a:gd name="connsiteX25" fmla="*/ 2124075 w 2124075"/>
              <a:gd name="connsiteY25" fmla="*/ 0 h 1266825"/>
              <a:gd name="connsiteX0" fmla="*/ 0 w 2105025"/>
              <a:gd name="connsiteY0" fmla="*/ 1181100 h 1181100"/>
              <a:gd name="connsiteX1" fmla="*/ 790575 w 2105025"/>
              <a:gd name="connsiteY1" fmla="*/ 1181100 h 1181100"/>
              <a:gd name="connsiteX2" fmla="*/ 838200 w 2105025"/>
              <a:gd name="connsiteY2" fmla="*/ 1162050 h 1181100"/>
              <a:gd name="connsiteX3" fmla="*/ 914400 w 2105025"/>
              <a:gd name="connsiteY3" fmla="*/ 1123950 h 1181100"/>
              <a:gd name="connsiteX4" fmla="*/ 971550 w 2105025"/>
              <a:gd name="connsiteY4" fmla="*/ 1085850 h 1181100"/>
              <a:gd name="connsiteX5" fmla="*/ 1000125 w 2105025"/>
              <a:gd name="connsiteY5" fmla="*/ 1028700 h 1181100"/>
              <a:gd name="connsiteX6" fmla="*/ 1019175 w 2105025"/>
              <a:gd name="connsiteY6" fmla="*/ 1000125 h 1181100"/>
              <a:gd name="connsiteX7" fmla="*/ 1038225 w 2105025"/>
              <a:gd name="connsiteY7" fmla="*/ 942975 h 1181100"/>
              <a:gd name="connsiteX8" fmla="*/ 1057275 w 2105025"/>
              <a:gd name="connsiteY8" fmla="*/ 904875 h 1181100"/>
              <a:gd name="connsiteX9" fmla="*/ 1066800 w 2105025"/>
              <a:gd name="connsiteY9" fmla="*/ 876300 h 1181100"/>
              <a:gd name="connsiteX10" fmla="*/ 1095375 w 2105025"/>
              <a:gd name="connsiteY10" fmla="*/ 847725 h 1181100"/>
              <a:gd name="connsiteX11" fmla="*/ 1114425 w 2105025"/>
              <a:gd name="connsiteY11" fmla="*/ 790575 h 1181100"/>
              <a:gd name="connsiteX12" fmla="*/ 1123950 w 2105025"/>
              <a:gd name="connsiteY12" fmla="*/ 762000 h 1181100"/>
              <a:gd name="connsiteX13" fmla="*/ 1152525 w 2105025"/>
              <a:gd name="connsiteY13" fmla="*/ 657225 h 1181100"/>
              <a:gd name="connsiteX14" fmla="*/ 1171575 w 2105025"/>
              <a:gd name="connsiteY14" fmla="*/ 600075 h 1181100"/>
              <a:gd name="connsiteX15" fmla="*/ 1190625 w 2105025"/>
              <a:gd name="connsiteY15" fmla="*/ 561975 h 1181100"/>
              <a:gd name="connsiteX16" fmla="*/ 1800225 w 2105025"/>
              <a:gd name="connsiteY16" fmla="*/ 333375 h 1181100"/>
              <a:gd name="connsiteX17" fmla="*/ 1857375 w 2105025"/>
              <a:gd name="connsiteY17" fmla="*/ 295275 h 1181100"/>
              <a:gd name="connsiteX18" fmla="*/ 1924050 w 2105025"/>
              <a:gd name="connsiteY18" fmla="*/ 247650 h 1181100"/>
              <a:gd name="connsiteX19" fmla="*/ 1952625 w 2105025"/>
              <a:gd name="connsiteY19" fmla="*/ 238125 h 1181100"/>
              <a:gd name="connsiteX20" fmla="*/ 1981200 w 2105025"/>
              <a:gd name="connsiteY20" fmla="*/ 200025 h 1181100"/>
              <a:gd name="connsiteX21" fmla="*/ 2057400 w 2105025"/>
              <a:gd name="connsiteY21" fmla="*/ 114300 h 1181100"/>
              <a:gd name="connsiteX22" fmla="*/ 2076450 w 2105025"/>
              <a:gd name="connsiteY22" fmla="*/ 57150 h 1181100"/>
              <a:gd name="connsiteX23" fmla="*/ 2085975 w 2105025"/>
              <a:gd name="connsiteY23" fmla="*/ 28575 h 1181100"/>
              <a:gd name="connsiteX24" fmla="*/ 2105025 w 2105025"/>
              <a:gd name="connsiteY24" fmla="*/ 0 h 1181100"/>
              <a:gd name="connsiteX0" fmla="*/ 0 w 2085975"/>
              <a:gd name="connsiteY0" fmla="*/ 1152525 h 1152525"/>
              <a:gd name="connsiteX1" fmla="*/ 790575 w 2085975"/>
              <a:gd name="connsiteY1" fmla="*/ 1152525 h 1152525"/>
              <a:gd name="connsiteX2" fmla="*/ 838200 w 2085975"/>
              <a:gd name="connsiteY2" fmla="*/ 1133475 h 1152525"/>
              <a:gd name="connsiteX3" fmla="*/ 914400 w 2085975"/>
              <a:gd name="connsiteY3" fmla="*/ 1095375 h 1152525"/>
              <a:gd name="connsiteX4" fmla="*/ 971550 w 2085975"/>
              <a:gd name="connsiteY4" fmla="*/ 1057275 h 1152525"/>
              <a:gd name="connsiteX5" fmla="*/ 1000125 w 2085975"/>
              <a:gd name="connsiteY5" fmla="*/ 1000125 h 1152525"/>
              <a:gd name="connsiteX6" fmla="*/ 1019175 w 2085975"/>
              <a:gd name="connsiteY6" fmla="*/ 971550 h 1152525"/>
              <a:gd name="connsiteX7" fmla="*/ 1038225 w 2085975"/>
              <a:gd name="connsiteY7" fmla="*/ 914400 h 1152525"/>
              <a:gd name="connsiteX8" fmla="*/ 1057275 w 2085975"/>
              <a:gd name="connsiteY8" fmla="*/ 876300 h 1152525"/>
              <a:gd name="connsiteX9" fmla="*/ 1066800 w 2085975"/>
              <a:gd name="connsiteY9" fmla="*/ 847725 h 1152525"/>
              <a:gd name="connsiteX10" fmla="*/ 1095375 w 2085975"/>
              <a:gd name="connsiteY10" fmla="*/ 819150 h 1152525"/>
              <a:gd name="connsiteX11" fmla="*/ 1114425 w 2085975"/>
              <a:gd name="connsiteY11" fmla="*/ 762000 h 1152525"/>
              <a:gd name="connsiteX12" fmla="*/ 1123950 w 2085975"/>
              <a:gd name="connsiteY12" fmla="*/ 733425 h 1152525"/>
              <a:gd name="connsiteX13" fmla="*/ 1152525 w 2085975"/>
              <a:gd name="connsiteY13" fmla="*/ 628650 h 1152525"/>
              <a:gd name="connsiteX14" fmla="*/ 1171575 w 2085975"/>
              <a:gd name="connsiteY14" fmla="*/ 571500 h 1152525"/>
              <a:gd name="connsiteX15" fmla="*/ 1190625 w 2085975"/>
              <a:gd name="connsiteY15" fmla="*/ 533400 h 1152525"/>
              <a:gd name="connsiteX16" fmla="*/ 1800225 w 2085975"/>
              <a:gd name="connsiteY16" fmla="*/ 304800 h 1152525"/>
              <a:gd name="connsiteX17" fmla="*/ 1857375 w 2085975"/>
              <a:gd name="connsiteY17" fmla="*/ 266700 h 1152525"/>
              <a:gd name="connsiteX18" fmla="*/ 1924050 w 2085975"/>
              <a:gd name="connsiteY18" fmla="*/ 219075 h 1152525"/>
              <a:gd name="connsiteX19" fmla="*/ 1952625 w 2085975"/>
              <a:gd name="connsiteY19" fmla="*/ 209550 h 1152525"/>
              <a:gd name="connsiteX20" fmla="*/ 1981200 w 2085975"/>
              <a:gd name="connsiteY20" fmla="*/ 171450 h 1152525"/>
              <a:gd name="connsiteX21" fmla="*/ 2057400 w 2085975"/>
              <a:gd name="connsiteY21" fmla="*/ 85725 h 1152525"/>
              <a:gd name="connsiteX22" fmla="*/ 2076450 w 2085975"/>
              <a:gd name="connsiteY22" fmla="*/ 28575 h 1152525"/>
              <a:gd name="connsiteX23" fmla="*/ 2085975 w 2085975"/>
              <a:gd name="connsiteY23" fmla="*/ 0 h 1152525"/>
              <a:gd name="connsiteX0" fmla="*/ 0 w 2076450"/>
              <a:gd name="connsiteY0" fmla="*/ 1123950 h 1123950"/>
              <a:gd name="connsiteX1" fmla="*/ 790575 w 2076450"/>
              <a:gd name="connsiteY1" fmla="*/ 1123950 h 1123950"/>
              <a:gd name="connsiteX2" fmla="*/ 838200 w 2076450"/>
              <a:gd name="connsiteY2" fmla="*/ 1104900 h 1123950"/>
              <a:gd name="connsiteX3" fmla="*/ 914400 w 2076450"/>
              <a:gd name="connsiteY3" fmla="*/ 1066800 h 1123950"/>
              <a:gd name="connsiteX4" fmla="*/ 971550 w 2076450"/>
              <a:gd name="connsiteY4" fmla="*/ 1028700 h 1123950"/>
              <a:gd name="connsiteX5" fmla="*/ 1000125 w 2076450"/>
              <a:gd name="connsiteY5" fmla="*/ 971550 h 1123950"/>
              <a:gd name="connsiteX6" fmla="*/ 1019175 w 2076450"/>
              <a:gd name="connsiteY6" fmla="*/ 942975 h 1123950"/>
              <a:gd name="connsiteX7" fmla="*/ 1038225 w 2076450"/>
              <a:gd name="connsiteY7" fmla="*/ 885825 h 1123950"/>
              <a:gd name="connsiteX8" fmla="*/ 1057275 w 2076450"/>
              <a:gd name="connsiteY8" fmla="*/ 847725 h 1123950"/>
              <a:gd name="connsiteX9" fmla="*/ 1066800 w 2076450"/>
              <a:gd name="connsiteY9" fmla="*/ 819150 h 1123950"/>
              <a:gd name="connsiteX10" fmla="*/ 1095375 w 2076450"/>
              <a:gd name="connsiteY10" fmla="*/ 790575 h 1123950"/>
              <a:gd name="connsiteX11" fmla="*/ 1114425 w 2076450"/>
              <a:gd name="connsiteY11" fmla="*/ 733425 h 1123950"/>
              <a:gd name="connsiteX12" fmla="*/ 1123950 w 2076450"/>
              <a:gd name="connsiteY12" fmla="*/ 704850 h 1123950"/>
              <a:gd name="connsiteX13" fmla="*/ 1152525 w 2076450"/>
              <a:gd name="connsiteY13" fmla="*/ 600075 h 1123950"/>
              <a:gd name="connsiteX14" fmla="*/ 1171575 w 2076450"/>
              <a:gd name="connsiteY14" fmla="*/ 542925 h 1123950"/>
              <a:gd name="connsiteX15" fmla="*/ 1190625 w 2076450"/>
              <a:gd name="connsiteY15" fmla="*/ 504825 h 1123950"/>
              <a:gd name="connsiteX16" fmla="*/ 1800225 w 2076450"/>
              <a:gd name="connsiteY16" fmla="*/ 276225 h 1123950"/>
              <a:gd name="connsiteX17" fmla="*/ 1857375 w 2076450"/>
              <a:gd name="connsiteY17" fmla="*/ 238125 h 1123950"/>
              <a:gd name="connsiteX18" fmla="*/ 1924050 w 2076450"/>
              <a:gd name="connsiteY18" fmla="*/ 190500 h 1123950"/>
              <a:gd name="connsiteX19" fmla="*/ 1952625 w 2076450"/>
              <a:gd name="connsiteY19" fmla="*/ 180975 h 1123950"/>
              <a:gd name="connsiteX20" fmla="*/ 1981200 w 2076450"/>
              <a:gd name="connsiteY20" fmla="*/ 142875 h 1123950"/>
              <a:gd name="connsiteX21" fmla="*/ 2057400 w 2076450"/>
              <a:gd name="connsiteY21" fmla="*/ 57150 h 1123950"/>
              <a:gd name="connsiteX22" fmla="*/ 2076450 w 2076450"/>
              <a:gd name="connsiteY22" fmla="*/ 0 h 1123950"/>
              <a:gd name="connsiteX0" fmla="*/ 0 w 2189136"/>
              <a:gd name="connsiteY0" fmla="*/ 1067837 h 1067837"/>
              <a:gd name="connsiteX1" fmla="*/ 790575 w 2189136"/>
              <a:gd name="connsiteY1" fmla="*/ 1067837 h 1067837"/>
              <a:gd name="connsiteX2" fmla="*/ 838200 w 2189136"/>
              <a:gd name="connsiteY2" fmla="*/ 1048787 h 1067837"/>
              <a:gd name="connsiteX3" fmla="*/ 914400 w 2189136"/>
              <a:gd name="connsiteY3" fmla="*/ 1010687 h 1067837"/>
              <a:gd name="connsiteX4" fmla="*/ 971550 w 2189136"/>
              <a:gd name="connsiteY4" fmla="*/ 972587 h 1067837"/>
              <a:gd name="connsiteX5" fmla="*/ 1000125 w 2189136"/>
              <a:gd name="connsiteY5" fmla="*/ 915437 h 1067837"/>
              <a:gd name="connsiteX6" fmla="*/ 1019175 w 2189136"/>
              <a:gd name="connsiteY6" fmla="*/ 886862 h 1067837"/>
              <a:gd name="connsiteX7" fmla="*/ 1038225 w 2189136"/>
              <a:gd name="connsiteY7" fmla="*/ 829712 h 1067837"/>
              <a:gd name="connsiteX8" fmla="*/ 1057275 w 2189136"/>
              <a:gd name="connsiteY8" fmla="*/ 791612 h 1067837"/>
              <a:gd name="connsiteX9" fmla="*/ 1066800 w 2189136"/>
              <a:gd name="connsiteY9" fmla="*/ 763037 h 1067837"/>
              <a:gd name="connsiteX10" fmla="*/ 1095375 w 2189136"/>
              <a:gd name="connsiteY10" fmla="*/ 734462 h 1067837"/>
              <a:gd name="connsiteX11" fmla="*/ 1114425 w 2189136"/>
              <a:gd name="connsiteY11" fmla="*/ 677312 h 1067837"/>
              <a:gd name="connsiteX12" fmla="*/ 1123950 w 2189136"/>
              <a:gd name="connsiteY12" fmla="*/ 648737 h 1067837"/>
              <a:gd name="connsiteX13" fmla="*/ 1152525 w 2189136"/>
              <a:gd name="connsiteY13" fmla="*/ 543962 h 1067837"/>
              <a:gd name="connsiteX14" fmla="*/ 1171575 w 2189136"/>
              <a:gd name="connsiteY14" fmla="*/ 486812 h 1067837"/>
              <a:gd name="connsiteX15" fmla="*/ 1190625 w 2189136"/>
              <a:gd name="connsiteY15" fmla="*/ 448712 h 1067837"/>
              <a:gd name="connsiteX16" fmla="*/ 1800225 w 2189136"/>
              <a:gd name="connsiteY16" fmla="*/ 220112 h 1067837"/>
              <a:gd name="connsiteX17" fmla="*/ 1857375 w 2189136"/>
              <a:gd name="connsiteY17" fmla="*/ 182012 h 1067837"/>
              <a:gd name="connsiteX18" fmla="*/ 1924050 w 2189136"/>
              <a:gd name="connsiteY18" fmla="*/ 134387 h 1067837"/>
              <a:gd name="connsiteX19" fmla="*/ 1952625 w 2189136"/>
              <a:gd name="connsiteY19" fmla="*/ 124862 h 1067837"/>
              <a:gd name="connsiteX20" fmla="*/ 1981200 w 2189136"/>
              <a:gd name="connsiteY20" fmla="*/ 86762 h 1067837"/>
              <a:gd name="connsiteX21" fmla="*/ 2057400 w 2189136"/>
              <a:gd name="connsiteY21" fmla="*/ 1037 h 1067837"/>
              <a:gd name="connsiteX22" fmla="*/ 13803 w 2189136"/>
              <a:gd name="connsiteY22" fmla="*/ 30487 h 1067837"/>
              <a:gd name="connsiteX0" fmla="*/ 0 w 2189136"/>
              <a:gd name="connsiteY0" fmla="*/ 1067837 h 1067837"/>
              <a:gd name="connsiteX1" fmla="*/ 790575 w 2189136"/>
              <a:gd name="connsiteY1" fmla="*/ 1067837 h 1067837"/>
              <a:gd name="connsiteX2" fmla="*/ 838200 w 2189136"/>
              <a:gd name="connsiteY2" fmla="*/ 1048787 h 1067837"/>
              <a:gd name="connsiteX3" fmla="*/ 914400 w 2189136"/>
              <a:gd name="connsiteY3" fmla="*/ 1010687 h 1067837"/>
              <a:gd name="connsiteX4" fmla="*/ 971550 w 2189136"/>
              <a:gd name="connsiteY4" fmla="*/ 972587 h 1067837"/>
              <a:gd name="connsiteX5" fmla="*/ 1000125 w 2189136"/>
              <a:gd name="connsiteY5" fmla="*/ 915437 h 1067837"/>
              <a:gd name="connsiteX6" fmla="*/ 1019175 w 2189136"/>
              <a:gd name="connsiteY6" fmla="*/ 886862 h 1067837"/>
              <a:gd name="connsiteX7" fmla="*/ 1038225 w 2189136"/>
              <a:gd name="connsiteY7" fmla="*/ 829712 h 1067837"/>
              <a:gd name="connsiteX8" fmla="*/ 1057275 w 2189136"/>
              <a:gd name="connsiteY8" fmla="*/ 791612 h 1067837"/>
              <a:gd name="connsiteX9" fmla="*/ 1066800 w 2189136"/>
              <a:gd name="connsiteY9" fmla="*/ 763037 h 1067837"/>
              <a:gd name="connsiteX10" fmla="*/ 1095375 w 2189136"/>
              <a:gd name="connsiteY10" fmla="*/ 734462 h 1067837"/>
              <a:gd name="connsiteX11" fmla="*/ 1114425 w 2189136"/>
              <a:gd name="connsiteY11" fmla="*/ 677312 h 1067837"/>
              <a:gd name="connsiteX12" fmla="*/ 1123950 w 2189136"/>
              <a:gd name="connsiteY12" fmla="*/ 648737 h 1067837"/>
              <a:gd name="connsiteX13" fmla="*/ 1152525 w 2189136"/>
              <a:gd name="connsiteY13" fmla="*/ 543962 h 1067837"/>
              <a:gd name="connsiteX14" fmla="*/ 1171575 w 2189136"/>
              <a:gd name="connsiteY14" fmla="*/ 486812 h 1067837"/>
              <a:gd name="connsiteX15" fmla="*/ 1190625 w 2189136"/>
              <a:gd name="connsiteY15" fmla="*/ 448712 h 1067837"/>
              <a:gd name="connsiteX16" fmla="*/ 1800225 w 2189136"/>
              <a:gd name="connsiteY16" fmla="*/ 220112 h 1067837"/>
              <a:gd name="connsiteX17" fmla="*/ 1857375 w 2189136"/>
              <a:gd name="connsiteY17" fmla="*/ 182012 h 1067837"/>
              <a:gd name="connsiteX18" fmla="*/ 1924050 w 2189136"/>
              <a:gd name="connsiteY18" fmla="*/ 134387 h 1067837"/>
              <a:gd name="connsiteX19" fmla="*/ 1952625 w 2189136"/>
              <a:gd name="connsiteY19" fmla="*/ 124862 h 1067837"/>
              <a:gd name="connsiteX20" fmla="*/ 1981200 w 2189136"/>
              <a:gd name="connsiteY20" fmla="*/ 86762 h 1067837"/>
              <a:gd name="connsiteX21" fmla="*/ 2057400 w 2189136"/>
              <a:gd name="connsiteY21" fmla="*/ 1037 h 1067837"/>
              <a:gd name="connsiteX22" fmla="*/ 13803 w 2189136"/>
              <a:gd name="connsiteY22" fmla="*/ 30487 h 1067837"/>
              <a:gd name="connsiteX0" fmla="*/ 0 w 2057400"/>
              <a:gd name="connsiteY0" fmla="*/ 1067837 h 1067837"/>
              <a:gd name="connsiteX1" fmla="*/ 790575 w 2057400"/>
              <a:gd name="connsiteY1" fmla="*/ 1067837 h 1067837"/>
              <a:gd name="connsiteX2" fmla="*/ 838200 w 2057400"/>
              <a:gd name="connsiteY2" fmla="*/ 1048787 h 1067837"/>
              <a:gd name="connsiteX3" fmla="*/ 914400 w 2057400"/>
              <a:gd name="connsiteY3" fmla="*/ 1010687 h 1067837"/>
              <a:gd name="connsiteX4" fmla="*/ 971550 w 2057400"/>
              <a:gd name="connsiteY4" fmla="*/ 972587 h 1067837"/>
              <a:gd name="connsiteX5" fmla="*/ 1000125 w 2057400"/>
              <a:gd name="connsiteY5" fmla="*/ 915437 h 1067837"/>
              <a:gd name="connsiteX6" fmla="*/ 1019175 w 2057400"/>
              <a:gd name="connsiteY6" fmla="*/ 886862 h 1067837"/>
              <a:gd name="connsiteX7" fmla="*/ 1038225 w 2057400"/>
              <a:gd name="connsiteY7" fmla="*/ 829712 h 1067837"/>
              <a:gd name="connsiteX8" fmla="*/ 1057275 w 2057400"/>
              <a:gd name="connsiteY8" fmla="*/ 791612 h 1067837"/>
              <a:gd name="connsiteX9" fmla="*/ 1066800 w 2057400"/>
              <a:gd name="connsiteY9" fmla="*/ 763037 h 1067837"/>
              <a:gd name="connsiteX10" fmla="*/ 1095375 w 2057400"/>
              <a:gd name="connsiteY10" fmla="*/ 734462 h 1067837"/>
              <a:gd name="connsiteX11" fmla="*/ 1114425 w 2057400"/>
              <a:gd name="connsiteY11" fmla="*/ 677312 h 1067837"/>
              <a:gd name="connsiteX12" fmla="*/ 1123950 w 2057400"/>
              <a:gd name="connsiteY12" fmla="*/ 648737 h 1067837"/>
              <a:gd name="connsiteX13" fmla="*/ 1152525 w 2057400"/>
              <a:gd name="connsiteY13" fmla="*/ 543962 h 1067837"/>
              <a:gd name="connsiteX14" fmla="*/ 1171575 w 2057400"/>
              <a:gd name="connsiteY14" fmla="*/ 486812 h 1067837"/>
              <a:gd name="connsiteX15" fmla="*/ 1190625 w 2057400"/>
              <a:gd name="connsiteY15" fmla="*/ 448712 h 1067837"/>
              <a:gd name="connsiteX16" fmla="*/ 1800225 w 2057400"/>
              <a:gd name="connsiteY16" fmla="*/ 220112 h 1067837"/>
              <a:gd name="connsiteX17" fmla="*/ 1857375 w 2057400"/>
              <a:gd name="connsiteY17" fmla="*/ 182012 h 1067837"/>
              <a:gd name="connsiteX18" fmla="*/ 1924050 w 2057400"/>
              <a:gd name="connsiteY18" fmla="*/ 134387 h 1067837"/>
              <a:gd name="connsiteX19" fmla="*/ 1952625 w 2057400"/>
              <a:gd name="connsiteY19" fmla="*/ 124862 h 1067837"/>
              <a:gd name="connsiteX20" fmla="*/ 1981200 w 2057400"/>
              <a:gd name="connsiteY20" fmla="*/ 86762 h 1067837"/>
              <a:gd name="connsiteX21" fmla="*/ 2057400 w 2057400"/>
              <a:gd name="connsiteY21" fmla="*/ 1037 h 1067837"/>
              <a:gd name="connsiteX22" fmla="*/ 13803 w 2057400"/>
              <a:gd name="connsiteY22" fmla="*/ 30487 h 1067837"/>
              <a:gd name="connsiteX0" fmla="*/ 0 w 2049527"/>
              <a:gd name="connsiteY0" fmla="*/ 1037397 h 1037397"/>
              <a:gd name="connsiteX1" fmla="*/ 790575 w 2049527"/>
              <a:gd name="connsiteY1" fmla="*/ 1037397 h 1037397"/>
              <a:gd name="connsiteX2" fmla="*/ 838200 w 2049527"/>
              <a:gd name="connsiteY2" fmla="*/ 1018347 h 1037397"/>
              <a:gd name="connsiteX3" fmla="*/ 914400 w 2049527"/>
              <a:gd name="connsiteY3" fmla="*/ 980247 h 1037397"/>
              <a:gd name="connsiteX4" fmla="*/ 971550 w 2049527"/>
              <a:gd name="connsiteY4" fmla="*/ 942147 h 1037397"/>
              <a:gd name="connsiteX5" fmla="*/ 1000125 w 2049527"/>
              <a:gd name="connsiteY5" fmla="*/ 884997 h 1037397"/>
              <a:gd name="connsiteX6" fmla="*/ 1019175 w 2049527"/>
              <a:gd name="connsiteY6" fmla="*/ 856422 h 1037397"/>
              <a:gd name="connsiteX7" fmla="*/ 1038225 w 2049527"/>
              <a:gd name="connsiteY7" fmla="*/ 799272 h 1037397"/>
              <a:gd name="connsiteX8" fmla="*/ 1057275 w 2049527"/>
              <a:gd name="connsiteY8" fmla="*/ 761172 h 1037397"/>
              <a:gd name="connsiteX9" fmla="*/ 1066800 w 2049527"/>
              <a:gd name="connsiteY9" fmla="*/ 732597 h 1037397"/>
              <a:gd name="connsiteX10" fmla="*/ 1095375 w 2049527"/>
              <a:gd name="connsiteY10" fmla="*/ 704022 h 1037397"/>
              <a:gd name="connsiteX11" fmla="*/ 1114425 w 2049527"/>
              <a:gd name="connsiteY11" fmla="*/ 646872 h 1037397"/>
              <a:gd name="connsiteX12" fmla="*/ 1123950 w 2049527"/>
              <a:gd name="connsiteY12" fmla="*/ 618297 h 1037397"/>
              <a:gd name="connsiteX13" fmla="*/ 1152525 w 2049527"/>
              <a:gd name="connsiteY13" fmla="*/ 513522 h 1037397"/>
              <a:gd name="connsiteX14" fmla="*/ 1171575 w 2049527"/>
              <a:gd name="connsiteY14" fmla="*/ 456372 h 1037397"/>
              <a:gd name="connsiteX15" fmla="*/ 1190625 w 2049527"/>
              <a:gd name="connsiteY15" fmla="*/ 418272 h 1037397"/>
              <a:gd name="connsiteX16" fmla="*/ 1800225 w 2049527"/>
              <a:gd name="connsiteY16" fmla="*/ 189672 h 1037397"/>
              <a:gd name="connsiteX17" fmla="*/ 1857375 w 2049527"/>
              <a:gd name="connsiteY17" fmla="*/ 151572 h 1037397"/>
              <a:gd name="connsiteX18" fmla="*/ 1924050 w 2049527"/>
              <a:gd name="connsiteY18" fmla="*/ 103947 h 1037397"/>
              <a:gd name="connsiteX19" fmla="*/ 1952625 w 2049527"/>
              <a:gd name="connsiteY19" fmla="*/ 94422 h 1037397"/>
              <a:gd name="connsiteX20" fmla="*/ 1981200 w 2049527"/>
              <a:gd name="connsiteY20" fmla="*/ 56322 h 1037397"/>
              <a:gd name="connsiteX21" fmla="*/ 2049527 w 2049527"/>
              <a:gd name="connsiteY21" fmla="*/ 2088 h 1037397"/>
              <a:gd name="connsiteX22" fmla="*/ 13803 w 2049527"/>
              <a:gd name="connsiteY22" fmla="*/ 47 h 1037397"/>
              <a:gd name="connsiteX0" fmla="*/ 0 w 2049527"/>
              <a:gd name="connsiteY0" fmla="*/ 1045223 h 1045223"/>
              <a:gd name="connsiteX1" fmla="*/ 790575 w 2049527"/>
              <a:gd name="connsiteY1" fmla="*/ 1045223 h 1045223"/>
              <a:gd name="connsiteX2" fmla="*/ 838200 w 2049527"/>
              <a:gd name="connsiteY2" fmla="*/ 1026173 h 1045223"/>
              <a:gd name="connsiteX3" fmla="*/ 914400 w 2049527"/>
              <a:gd name="connsiteY3" fmla="*/ 988073 h 1045223"/>
              <a:gd name="connsiteX4" fmla="*/ 971550 w 2049527"/>
              <a:gd name="connsiteY4" fmla="*/ 949973 h 1045223"/>
              <a:gd name="connsiteX5" fmla="*/ 1000125 w 2049527"/>
              <a:gd name="connsiteY5" fmla="*/ 892823 h 1045223"/>
              <a:gd name="connsiteX6" fmla="*/ 1019175 w 2049527"/>
              <a:gd name="connsiteY6" fmla="*/ 864248 h 1045223"/>
              <a:gd name="connsiteX7" fmla="*/ 1038225 w 2049527"/>
              <a:gd name="connsiteY7" fmla="*/ 807098 h 1045223"/>
              <a:gd name="connsiteX8" fmla="*/ 1057275 w 2049527"/>
              <a:gd name="connsiteY8" fmla="*/ 768998 h 1045223"/>
              <a:gd name="connsiteX9" fmla="*/ 1066800 w 2049527"/>
              <a:gd name="connsiteY9" fmla="*/ 740423 h 1045223"/>
              <a:gd name="connsiteX10" fmla="*/ 1095375 w 2049527"/>
              <a:gd name="connsiteY10" fmla="*/ 711848 h 1045223"/>
              <a:gd name="connsiteX11" fmla="*/ 1114425 w 2049527"/>
              <a:gd name="connsiteY11" fmla="*/ 654698 h 1045223"/>
              <a:gd name="connsiteX12" fmla="*/ 1123950 w 2049527"/>
              <a:gd name="connsiteY12" fmla="*/ 626123 h 1045223"/>
              <a:gd name="connsiteX13" fmla="*/ 1152525 w 2049527"/>
              <a:gd name="connsiteY13" fmla="*/ 521348 h 1045223"/>
              <a:gd name="connsiteX14" fmla="*/ 1171575 w 2049527"/>
              <a:gd name="connsiteY14" fmla="*/ 464198 h 1045223"/>
              <a:gd name="connsiteX15" fmla="*/ 1190625 w 2049527"/>
              <a:gd name="connsiteY15" fmla="*/ 426098 h 1045223"/>
              <a:gd name="connsiteX16" fmla="*/ 1800225 w 2049527"/>
              <a:gd name="connsiteY16" fmla="*/ 197498 h 1045223"/>
              <a:gd name="connsiteX17" fmla="*/ 1857375 w 2049527"/>
              <a:gd name="connsiteY17" fmla="*/ 159398 h 1045223"/>
              <a:gd name="connsiteX18" fmla="*/ 1924050 w 2049527"/>
              <a:gd name="connsiteY18" fmla="*/ 111773 h 1045223"/>
              <a:gd name="connsiteX19" fmla="*/ 1952625 w 2049527"/>
              <a:gd name="connsiteY19" fmla="*/ 102248 h 1045223"/>
              <a:gd name="connsiteX20" fmla="*/ 1981200 w 2049527"/>
              <a:gd name="connsiteY20" fmla="*/ 64148 h 1045223"/>
              <a:gd name="connsiteX21" fmla="*/ 2049527 w 2049527"/>
              <a:gd name="connsiteY21" fmla="*/ 9914 h 1045223"/>
              <a:gd name="connsiteX22" fmla="*/ 21676 w 2049527"/>
              <a:gd name="connsiteY22" fmla="*/ 0 h 1045223"/>
              <a:gd name="connsiteX0" fmla="*/ 0 w 2049527"/>
              <a:gd name="connsiteY0" fmla="*/ 1045223 h 1045223"/>
              <a:gd name="connsiteX1" fmla="*/ 790575 w 2049527"/>
              <a:gd name="connsiteY1" fmla="*/ 1045223 h 1045223"/>
              <a:gd name="connsiteX2" fmla="*/ 838200 w 2049527"/>
              <a:gd name="connsiteY2" fmla="*/ 1026173 h 1045223"/>
              <a:gd name="connsiteX3" fmla="*/ 914400 w 2049527"/>
              <a:gd name="connsiteY3" fmla="*/ 988073 h 1045223"/>
              <a:gd name="connsiteX4" fmla="*/ 971550 w 2049527"/>
              <a:gd name="connsiteY4" fmla="*/ 949973 h 1045223"/>
              <a:gd name="connsiteX5" fmla="*/ 1000125 w 2049527"/>
              <a:gd name="connsiteY5" fmla="*/ 892823 h 1045223"/>
              <a:gd name="connsiteX6" fmla="*/ 1019175 w 2049527"/>
              <a:gd name="connsiteY6" fmla="*/ 864248 h 1045223"/>
              <a:gd name="connsiteX7" fmla="*/ 1038225 w 2049527"/>
              <a:gd name="connsiteY7" fmla="*/ 807098 h 1045223"/>
              <a:gd name="connsiteX8" fmla="*/ 1057275 w 2049527"/>
              <a:gd name="connsiteY8" fmla="*/ 768998 h 1045223"/>
              <a:gd name="connsiteX9" fmla="*/ 1066800 w 2049527"/>
              <a:gd name="connsiteY9" fmla="*/ 740423 h 1045223"/>
              <a:gd name="connsiteX10" fmla="*/ 1095375 w 2049527"/>
              <a:gd name="connsiteY10" fmla="*/ 711848 h 1045223"/>
              <a:gd name="connsiteX11" fmla="*/ 1114425 w 2049527"/>
              <a:gd name="connsiteY11" fmla="*/ 654698 h 1045223"/>
              <a:gd name="connsiteX12" fmla="*/ 1123950 w 2049527"/>
              <a:gd name="connsiteY12" fmla="*/ 626123 h 1045223"/>
              <a:gd name="connsiteX13" fmla="*/ 1152525 w 2049527"/>
              <a:gd name="connsiteY13" fmla="*/ 521348 h 1045223"/>
              <a:gd name="connsiteX14" fmla="*/ 1171575 w 2049527"/>
              <a:gd name="connsiteY14" fmla="*/ 464198 h 1045223"/>
              <a:gd name="connsiteX15" fmla="*/ 1190625 w 2049527"/>
              <a:gd name="connsiteY15" fmla="*/ 426098 h 1045223"/>
              <a:gd name="connsiteX16" fmla="*/ 1800225 w 2049527"/>
              <a:gd name="connsiteY16" fmla="*/ 197498 h 1045223"/>
              <a:gd name="connsiteX17" fmla="*/ 1857375 w 2049527"/>
              <a:gd name="connsiteY17" fmla="*/ 159398 h 1045223"/>
              <a:gd name="connsiteX18" fmla="*/ 1924050 w 2049527"/>
              <a:gd name="connsiteY18" fmla="*/ 111773 h 1045223"/>
              <a:gd name="connsiteX19" fmla="*/ 1952625 w 2049527"/>
              <a:gd name="connsiteY19" fmla="*/ 102248 h 1045223"/>
              <a:gd name="connsiteX20" fmla="*/ 1981200 w 2049527"/>
              <a:gd name="connsiteY20" fmla="*/ 64148 h 1045223"/>
              <a:gd name="connsiteX21" fmla="*/ 2049527 w 2049527"/>
              <a:gd name="connsiteY21" fmla="*/ 9914 h 1045223"/>
              <a:gd name="connsiteX22" fmla="*/ 13803 w 2049527"/>
              <a:gd name="connsiteY22" fmla="*/ 0 h 1045223"/>
              <a:gd name="connsiteX0" fmla="*/ 0 w 2049527"/>
              <a:gd name="connsiteY0" fmla="*/ 1045223 h 1045223"/>
              <a:gd name="connsiteX1" fmla="*/ 790575 w 2049527"/>
              <a:gd name="connsiteY1" fmla="*/ 1045223 h 1045223"/>
              <a:gd name="connsiteX2" fmla="*/ 838200 w 2049527"/>
              <a:gd name="connsiteY2" fmla="*/ 1026173 h 1045223"/>
              <a:gd name="connsiteX3" fmla="*/ 914400 w 2049527"/>
              <a:gd name="connsiteY3" fmla="*/ 988073 h 1045223"/>
              <a:gd name="connsiteX4" fmla="*/ 971550 w 2049527"/>
              <a:gd name="connsiteY4" fmla="*/ 949973 h 1045223"/>
              <a:gd name="connsiteX5" fmla="*/ 1000125 w 2049527"/>
              <a:gd name="connsiteY5" fmla="*/ 892823 h 1045223"/>
              <a:gd name="connsiteX6" fmla="*/ 1019175 w 2049527"/>
              <a:gd name="connsiteY6" fmla="*/ 864248 h 1045223"/>
              <a:gd name="connsiteX7" fmla="*/ 1038225 w 2049527"/>
              <a:gd name="connsiteY7" fmla="*/ 807098 h 1045223"/>
              <a:gd name="connsiteX8" fmla="*/ 1057275 w 2049527"/>
              <a:gd name="connsiteY8" fmla="*/ 768998 h 1045223"/>
              <a:gd name="connsiteX9" fmla="*/ 1066800 w 2049527"/>
              <a:gd name="connsiteY9" fmla="*/ 740423 h 1045223"/>
              <a:gd name="connsiteX10" fmla="*/ 1095375 w 2049527"/>
              <a:gd name="connsiteY10" fmla="*/ 711848 h 1045223"/>
              <a:gd name="connsiteX11" fmla="*/ 1114425 w 2049527"/>
              <a:gd name="connsiteY11" fmla="*/ 654698 h 1045223"/>
              <a:gd name="connsiteX12" fmla="*/ 1123950 w 2049527"/>
              <a:gd name="connsiteY12" fmla="*/ 626123 h 1045223"/>
              <a:gd name="connsiteX13" fmla="*/ 1152525 w 2049527"/>
              <a:gd name="connsiteY13" fmla="*/ 521348 h 1045223"/>
              <a:gd name="connsiteX14" fmla="*/ 1171575 w 2049527"/>
              <a:gd name="connsiteY14" fmla="*/ 464198 h 1045223"/>
              <a:gd name="connsiteX15" fmla="*/ 1190625 w 2049527"/>
              <a:gd name="connsiteY15" fmla="*/ 426098 h 1045223"/>
              <a:gd name="connsiteX16" fmla="*/ 1800225 w 2049527"/>
              <a:gd name="connsiteY16" fmla="*/ 197498 h 1045223"/>
              <a:gd name="connsiteX17" fmla="*/ 1857375 w 2049527"/>
              <a:gd name="connsiteY17" fmla="*/ 159398 h 1045223"/>
              <a:gd name="connsiteX18" fmla="*/ 1924050 w 2049527"/>
              <a:gd name="connsiteY18" fmla="*/ 111773 h 1045223"/>
              <a:gd name="connsiteX19" fmla="*/ 1952625 w 2049527"/>
              <a:gd name="connsiteY19" fmla="*/ 102248 h 1045223"/>
              <a:gd name="connsiteX20" fmla="*/ 1981200 w 2049527"/>
              <a:gd name="connsiteY20" fmla="*/ 64148 h 1045223"/>
              <a:gd name="connsiteX21" fmla="*/ 2049527 w 2049527"/>
              <a:gd name="connsiteY21" fmla="*/ 9914 h 1045223"/>
              <a:gd name="connsiteX22" fmla="*/ 13803 w 2049527"/>
              <a:gd name="connsiteY22" fmla="*/ 0 h 1045223"/>
              <a:gd name="connsiteX0" fmla="*/ 0 w 2049527"/>
              <a:gd name="connsiteY0" fmla="*/ 1045223 h 1045223"/>
              <a:gd name="connsiteX1" fmla="*/ 790575 w 2049527"/>
              <a:gd name="connsiteY1" fmla="*/ 1045223 h 1045223"/>
              <a:gd name="connsiteX2" fmla="*/ 838200 w 2049527"/>
              <a:gd name="connsiteY2" fmla="*/ 1026173 h 1045223"/>
              <a:gd name="connsiteX3" fmla="*/ 914400 w 2049527"/>
              <a:gd name="connsiteY3" fmla="*/ 988073 h 1045223"/>
              <a:gd name="connsiteX4" fmla="*/ 971550 w 2049527"/>
              <a:gd name="connsiteY4" fmla="*/ 949973 h 1045223"/>
              <a:gd name="connsiteX5" fmla="*/ 1000125 w 2049527"/>
              <a:gd name="connsiteY5" fmla="*/ 892823 h 1045223"/>
              <a:gd name="connsiteX6" fmla="*/ 1019175 w 2049527"/>
              <a:gd name="connsiteY6" fmla="*/ 864248 h 1045223"/>
              <a:gd name="connsiteX7" fmla="*/ 1038225 w 2049527"/>
              <a:gd name="connsiteY7" fmla="*/ 807098 h 1045223"/>
              <a:gd name="connsiteX8" fmla="*/ 1057275 w 2049527"/>
              <a:gd name="connsiteY8" fmla="*/ 768998 h 1045223"/>
              <a:gd name="connsiteX9" fmla="*/ 1066800 w 2049527"/>
              <a:gd name="connsiteY9" fmla="*/ 740423 h 1045223"/>
              <a:gd name="connsiteX10" fmla="*/ 1095375 w 2049527"/>
              <a:gd name="connsiteY10" fmla="*/ 711848 h 1045223"/>
              <a:gd name="connsiteX11" fmla="*/ 1114425 w 2049527"/>
              <a:gd name="connsiteY11" fmla="*/ 654698 h 1045223"/>
              <a:gd name="connsiteX12" fmla="*/ 1123950 w 2049527"/>
              <a:gd name="connsiteY12" fmla="*/ 626123 h 1045223"/>
              <a:gd name="connsiteX13" fmla="*/ 1152525 w 2049527"/>
              <a:gd name="connsiteY13" fmla="*/ 521348 h 1045223"/>
              <a:gd name="connsiteX14" fmla="*/ 1171575 w 2049527"/>
              <a:gd name="connsiteY14" fmla="*/ 464198 h 1045223"/>
              <a:gd name="connsiteX15" fmla="*/ 1190625 w 2049527"/>
              <a:gd name="connsiteY15" fmla="*/ 426098 h 1045223"/>
              <a:gd name="connsiteX16" fmla="*/ 1800225 w 2049527"/>
              <a:gd name="connsiteY16" fmla="*/ 197498 h 1045223"/>
              <a:gd name="connsiteX17" fmla="*/ 1857375 w 2049527"/>
              <a:gd name="connsiteY17" fmla="*/ 159398 h 1045223"/>
              <a:gd name="connsiteX18" fmla="*/ 1924050 w 2049527"/>
              <a:gd name="connsiteY18" fmla="*/ 111773 h 1045223"/>
              <a:gd name="connsiteX19" fmla="*/ 1952625 w 2049527"/>
              <a:gd name="connsiteY19" fmla="*/ 102248 h 1045223"/>
              <a:gd name="connsiteX20" fmla="*/ 1981200 w 2049527"/>
              <a:gd name="connsiteY20" fmla="*/ 64148 h 1045223"/>
              <a:gd name="connsiteX21" fmla="*/ 2049527 w 2049527"/>
              <a:gd name="connsiteY21" fmla="*/ 9914 h 1045223"/>
              <a:gd name="connsiteX22" fmla="*/ 13803 w 2049527"/>
              <a:gd name="connsiteY22" fmla="*/ 0 h 1045223"/>
              <a:gd name="connsiteX23" fmla="*/ 0 w 2049527"/>
              <a:gd name="connsiteY23" fmla="*/ 1045223 h 1045223"/>
              <a:gd name="connsiteX0" fmla="*/ 13803 w 2049527"/>
              <a:gd name="connsiteY0" fmla="*/ 0 h 1045223"/>
              <a:gd name="connsiteX1" fmla="*/ 0 w 2049527"/>
              <a:gd name="connsiteY1" fmla="*/ 1045223 h 1045223"/>
              <a:gd name="connsiteX2" fmla="*/ 790575 w 2049527"/>
              <a:gd name="connsiteY2" fmla="*/ 1045223 h 1045223"/>
              <a:gd name="connsiteX3" fmla="*/ 838200 w 2049527"/>
              <a:gd name="connsiteY3" fmla="*/ 1026173 h 1045223"/>
              <a:gd name="connsiteX4" fmla="*/ 914400 w 2049527"/>
              <a:gd name="connsiteY4" fmla="*/ 988073 h 1045223"/>
              <a:gd name="connsiteX5" fmla="*/ 971550 w 2049527"/>
              <a:gd name="connsiteY5" fmla="*/ 949973 h 1045223"/>
              <a:gd name="connsiteX6" fmla="*/ 1000125 w 2049527"/>
              <a:gd name="connsiteY6" fmla="*/ 892823 h 1045223"/>
              <a:gd name="connsiteX7" fmla="*/ 1019175 w 2049527"/>
              <a:gd name="connsiteY7" fmla="*/ 864248 h 1045223"/>
              <a:gd name="connsiteX8" fmla="*/ 1038225 w 2049527"/>
              <a:gd name="connsiteY8" fmla="*/ 807098 h 1045223"/>
              <a:gd name="connsiteX9" fmla="*/ 1057275 w 2049527"/>
              <a:gd name="connsiteY9" fmla="*/ 768998 h 1045223"/>
              <a:gd name="connsiteX10" fmla="*/ 1066800 w 2049527"/>
              <a:gd name="connsiteY10" fmla="*/ 740423 h 1045223"/>
              <a:gd name="connsiteX11" fmla="*/ 1095375 w 2049527"/>
              <a:gd name="connsiteY11" fmla="*/ 711848 h 1045223"/>
              <a:gd name="connsiteX12" fmla="*/ 1114425 w 2049527"/>
              <a:gd name="connsiteY12" fmla="*/ 654698 h 1045223"/>
              <a:gd name="connsiteX13" fmla="*/ 1123950 w 2049527"/>
              <a:gd name="connsiteY13" fmla="*/ 626123 h 1045223"/>
              <a:gd name="connsiteX14" fmla="*/ 1152525 w 2049527"/>
              <a:gd name="connsiteY14" fmla="*/ 521348 h 1045223"/>
              <a:gd name="connsiteX15" fmla="*/ 1171575 w 2049527"/>
              <a:gd name="connsiteY15" fmla="*/ 464198 h 1045223"/>
              <a:gd name="connsiteX16" fmla="*/ 1190625 w 2049527"/>
              <a:gd name="connsiteY16" fmla="*/ 426098 h 1045223"/>
              <a:gd name="connsiteX17" fmla="*/ 1800225 w 2049527"/>
              <a:gd name="connsiteY17" fmla="*/ 197498 h 1045223"/>
              <a:gd name="connsiteX18" fmla="*/ 1857375 w 2049527"/>
              <a:gd name="connsiteY18" fmla="*/ 159398 h 1045223"/>
              <a:gd name="connsiteX19" fmla="*/ 1924050 w 2049527"/>
              <a:gd name="connsiteY19" fmla="*/ 111773 h 1045223"/>
              <a:gd name="connsiteX20" fmla="*/ 1952625 w 2049527"/>
              <a:gd name="connsiteY20" fmla="*/ 102248 h 1045223"/>
              <a:gd name="connsiteX21" fmla="*/ 1981200 w 2049527"/>
              <a:gd name="connsiteY21" fmla="*/ 64148 h 1045223"/>
              <a:gd name="connsiteX22" fmla="*/ 2049527 w 2049527"/>
              <a:gd name="connsiteY22" fmla="*/ 9914 h 1045223"/>
              <a:gd name="connsiteX23" fmla="*/ 89381 w 2049527"/>
              <a:gd name="connsiteY23" fmla="*/ 75578 h 1045223"/>
              <a:gd name="connsiteX0" fmla="*/ 13803 w 2049527"/>
              <a:gd name="connsiteY0" fmla="*/ 417250 h 1462473"/>
              <a:gd name="connsiteX1" fmla="*/ 0 w 2049527"/>
              <a:gd name="connsiteY1" fmla="*/ 1462473 h 1462473"/>
              <a:gd name="connsiteX2" fmla="*/ 790575 w 2049527"/>
              <a:gd name="connsiteY2" fmla="*/ 1462473 h 1462473"/>
              <a:gd name="connsiteX3" fmla="*/ 838200 w 2049527"/>
              <a:gd name="connsiteY3" fmla="*/ 1443423 h 1462473"/>
              <a:gd name="connsiteX4" fmla="*/ 914400 w 2049527"/>
              <a:gd name="connsiteY4" fmla="*/ 1405323 h 1462473"/>
              <a:gd name="connsiteX5" fmla="*/ 971550 w 2049527"/>
              <a:gd name="connsiteY5" fmla="*/ 1367223 h 1462473"/>
              <a:gd name="connsiteX6" fmla="*/ 1000125 w 2049527"/>
              <a:gd name="connsiteY6" fmla="*/ 1310073 h 1462473"/>
              <a:gd name="connsiteX7" fmla="*/ 1019175 w 2049527"/>
              <a:gd name="connsiteY7" fmla="*/ 1281498 h 1462473"/>
              <a:gd name="connsiteX8" fmla="*/ 1038225 w 2049527"/>
              <a:gd name="connsiteY8" fmla="*/ 1224348 h 1462473"/>
              <a:gd name="connsiteX9" fmla="*/ 1057275 w 2049527"/>
              <a:gd name="connsiteY9" fmla="*/ 1186248 h 1462473"/>
              <a:gd name="connsiteX10" fmla="*/ 1066800 w 2049527"/>
              <a:gd name="connsiteY10" fmla="*/ 1157673 h 1462473"/>
              <a:gd name="connsiteX11" fmla="*/ 1095375 w 2049527"/>
              <a:gd name="connsiteY11" fmla="*/ 1129098 h 1462473"/>
              <a:gd name="connsiteX12" fmla="*/ 1114425 w 2049527"/>
              <a:gd name="connsiteY12" fmla="*/ 1071948 h 1462473"/>
              <a:gd name="connsiteX13" fmla="*/ 1123950 w 2049527"/>
              <a:gd name="connsiteY13" fmla="*/ 1043373 h 1462473"/>
              <a:gd name="connsiteX14" fmla="*/ 1152525 w 2049527"/>
              <a:gd name="connsiteY14" fmla="*/ 938598 h 1462473"/>
              <a:gd name="connsiteX15" fmla="*/ 1171575 w 2049527"/>
              <a:gd name="connsiteY15" fmla="*/ 881448 h 1462473"/>
              <a:gd name="connsiteX16" fmla="*/ 1190625 w 2049527"/>
              <a:gd name="connsiteY16" fmla="*/ 843348 h 1462473"/>
              <a:gd name="connsiteX17" fmla="*/ 1800225 w 2049527"/>
              <a:gd name="connsiteY17" fmla="*/ 614748 h 1462473"/>
              <a:gd name="connsiteX18" fmla="*/ 1857375 w 2049527"/>
              <a:gd name="connsiteY18" fmla="*/ 576648 h 1462473"/>
              <a:gd name="connsiteX19" fmla="*/ 1924050 w 2049527"/>
              <a:gd name="connsiteY19" fmla="*/ 529023 h 1462473"/>
              <a:gd name="connsiteX20" fmla="*/ 1952625 w 2049527"/>
              <a:gd name="connsiteY20" fmla="*/ 519498 h 1462473"/>
              <a:gd name="connsiteX21" fmla="*/ 1981200 w 2049527"/>
              <a:gd name="connsiteY21" fmla="*/ 481398 h 1462473"/>
              <a:gd name="connsiteX22" fmla="*/ 2049527 w 2049527"/>
              <a:gd name="connsiteY22" fmla="*/ 427164 h 1462473"/>
              <a:gd name="connsiteX23" fmla="*/ 1837120 w 2049527"/>
              <a:gd name="connsiteY23" fmla="*/ 4720 h 1462473"/>
              <a:gd name="connsiteX0" fmla="*/ 3580135 w 3580135"/>
              <a:gd name="connsiteY0" fmla="*/ 1464319 h 1464319"/>
              <a:gd name="connsiteX1" fmla="*/ 0 w 3580135"/>
              <a:gd name="connsiteY1" fmla="*/ 1462473 h 1464319"/>
              <a:gd name="connsiteX2" fmla="*/ 790575 w 3580135"/>
              <a:gd name="connsiteY2" fmla="*/ 1462473 h 1464319"/>
              <a:gd name="connsiteX3" fmla="*/ 838200 w 3580135"/>
              <a:gd name="connsiteY3" fmla="*/ 1443423 h 1464319"/>
              <a:gd name="connsiteX4" fmla="*/ 914400 w 3580135"/>
              <a:gd name="connsiteY4" fmla="*/ 1405323 h 1464319"/>
              <a:gd name="connsiteX5" fmla="*/ 971550 w 3580135"/>
              <a:gd name="connsiteY5" fmla="*/ 1367223 h 1464319"/>
              <a:gd name="connsiteX6" fmla="*/ 1000125 w 3580135"/>
              <a:gd name="connsiteY6" fmla="*/ 1310073 h 1464319"/>
              <a:gd name="connsiteX7" fmla="*/ 1019175 w 3580135"/>
              <a:gd name="connsiteY7" fmla="*/ 1281498 h 1464319"/>
              <a:gd name="connsiteX8" fmla="*/ 1038225 w 3580135"/>
              <a:gd name="connsiteY8" fmla="*/ 1224348 h 1464319"/>
              <a:gd name="connsiteX9" fmla="*/ 1057275 w 3580135"/>
              <a:gd name="connsiteY9" fmla="*/ 1186248 h 1464319"/>
              <a:gd name="connsiteX10" fmla="*/ 1066800 w 3580135"/>
              <a:gd name="connsiteY10" fmla="*/ 1157673 h 1464319"/>
              <a:gd name="connsiteX11" fmla="*/ 1095375 w 3580135"/>
              <a:gd name="connsiteY11" fmla="*/ 1129098 h 1464319"/>
              <a:gd name="connsiteX12" fmla="*/ 1114425 w 3580135"/>
              <a:gd name="connsiteY12" fmla="*/ 1071948 h 1464319"/>
              <a:gd name="connsiteX13" fmla="*/ 1123950 w 3580135"/>
              <a:gd name="connsiteY13" fmla="*/ 1043373 h 1464319"/>
              <a:gd name="connsiteX14" fmla="*/ 1152525 w 3580135"/>
              <a:gd name="connsiteY14" fmla="*/ 938598 h 1464319"/>
              <a:gd name="connsiteX15" fmla="*/ 1171575 w 3580135"/>
              <a:gd name="connsiteY15" fmla="*/ 881448 h 1464319"/>
              <a:gd name="connsiteX16" fmla="*/ 1190625 w 3580135"/>
              <a:gd name="connsiteY16" fmla="*/ 843348 h 1464319"/>
              <a:gd name="connsiteX17" fmla="*/ 1800225 w 3580135"/>
              <a:gd name="connsiteY17" fmla="*/ 614748 h 1464319"/>
              <a:gd name="connsiteX18" fmla="*/ 1857375 w 3580135"/>
              <a:gd name="connsiteY18" fmla="*/ 576648 h 1464319"/>
              <a:gd name="connsiteX19" fmla="*/ 1924050 w 3580135"/>
              <a:gd name="connsiteY19" fmla="*/ 529023 h 1464319"/>
              <a:gd name="connsiteX20" fmla="*/ 1952625 w 3580135"/>
              <a:gd name="connsiteY20" fmla="*/ 519498 h 1464319"/>
              <a:gd name="connsiteX21" fmla="*/ 1981200 w 3580135"/>
              <a:gd name="connsiteY21" fmla="*/ 481398 h 1464319"/>
              <a:gd name="connsiteX22" fmla="*/ 2049527 w 3580135"/>
              <a:gd name="connsiteY22" fmla="*/ 427164 h 1464319"/>
              <a:gd name="connsiteX23" fmla="*/ 1837120 w 3580135"/>
              <a:gd name="connsiteY23" fmla="*/ 4720 h 1464319"/>
              <a:gd name="connsiteX0" fmla="*/ 3580135 w 3580135"/>
              <a:gd name="connsiteY0" fmla="*/ 1464319 h 1464319"/>
              <a:gd name="connsiteX1" fmla="*/ 0 w 3580135"/>
              <a:gd name="connsiteY1" fmla="*/ 1462473 h 1464319"/>
              <a:gd name="connsiteX2" fmla="*/ 790575 w 3580135"/>
              <a:gd name="connsiteY2" fmla="*/ 1462473 h 1464319"/>
              <a:gd name="connsiteX3" fmla="*/ 838200 w 3580135"/>
              <a:gd name="connsiteY3" fmla="*/ 1443423 h 1464319"/>
              <a:gd name="connsiteX4" fmla="*/ 914400 w 3580135"/>
              <a:gd name="connsiteY4" fmla="*/ 1405323 h 1464319"/>
              <a:gd name="connsiteX5" fmla="*/ 971550 w 3580135"/>
              <a:gd name="connsiteY5" fmla="*/ 1367223 h 1464319"/>
              <a:gd name="connsiteX6" fmla="*/ 1000125 w 3580135"/>
              <a:gd name="connsiteY6" fmla="*/ 1310073 h 1464319"/>
              <a:gd name="connsiteX7" fmla="*/ 1019175 w 3580135"/>
              <a:gd name="connsiteY7" fmla="*/ 1281498 h 1464319"/>
              <a:gd name="connsiteX8" fmla="*/ 1038225 w 3580135"/>
              <a:gd name="connsiteY8" fmla="*/ 1224348 h 1464319"/>
              <a:gd name="connsiteX9" fmla="*/ 1057275 w 3580135"/>
              <a:gd name="connsiteY9" fmla="*/ 1186248 h 1464319"/>
              <a:gd name="connsiteX10" fmla="*/ 1066800 w 3580135"/>
              <a:gd name="connsiteY10" fmla="*/ 1157673 h 1464319"/>
              <a:gd name="connsiteX11" fmla="*/ 1095375 w 3580135"/>
              <a:gd name="connsiteY11" fmla="*/ 1129098 h 1464319"/>
              <a:gd name="connsiteX12" fmla="*/ 1114425 w 3580135"/>
              <a:gd name="connsiteY12" fmla="*/ 1071948 h 1464319"/>
              <a:gd name="connsiteX13" fmla="*/ 1123950 w 3580135"/>
              <a:gd name="connsiteY13" fmla="*/ 1043373 h 1464319"/>
              <a:gd name="connsiteX14" fmla="*/ 1152525 w 3580135"/>
              <a:gd name="connsiteY14" fmla="*/ 938598 h 1464319"/>
              <a:gd name="connsiteX15" fmla="*/ 1171575 w 3580135"/>
              <a:gd name="connsiteY15" fmla="*/ 881448 h 1464319"/>
              <a:gd name="connsiteX16" fmla="*/ 1190625 w 3580135"/>
              <a:gd name="connsiteY16" fmla="*/ 843348 h 1464319"/>
              <a:gd name="connsiteX17" fmla="*/ 1800225 w 3580135"/>
              <a:gd name="connsiteY17" fmla="*/ 614748 h 1464319"/>
              <a:gd name="connsiteX18" fmla="*/ 1857375 w 3580135"/>
              <a:gd name="connsiteY18" fmla="*/ 576648 h 1464319"/>
              <a:gd name="connsiteX19" fmla="*/ 1924050 w 3580135"/>
              <a:gd name="connsiteY19" fmla="*/ 529023 h 1464319"/>
              <a:gd name="connsiteX20" fmla="*/ 1952625 w 3580135"/>
              <a:gd name="connsiteY20" fmla="*/ 519498 h 1464319"/>
              <a:gd name="connsiteX21" fmla="*/ 1981200 w 3580135"/>
              <a:gd name="connsiteY21" fmla="*/ 481398 h 1464319"/>
              <a:gd name="connsiteX22" fmla="*/ 2049527 w 3580135"/>
              <a:gd name="connsiteY22" fmla="*/ 427164 h 1464319"/>
              <a:gd name="connsiteX23" fmla="*/ 1837120 w 3580135"/>
              <a:gd name="connsiteY23" fmla="*/ 4720 h 1464319"/>
              <a:gd name="connsiteX0" fmla="*/ 3580135 w 3580135"/>
              <a:gd name="connsiteY0" fmla="*/ 1464319 h 1464319"/>
              <a:gd name="connsiteX1" fmla="*/ 0 w 3580135"/>
              <a:gd name="connsiteY1" fmla="*/ 1462473 h 1464319"/>
              <a:gd name="connsiteX2" fmla="*/ 790575 w 3580135"/>
              <a:gd name="connsiteY2" fmla="*/ 1462473 h 1464319"/>
              <a:gd name="connsiteX3" fmla="*/ 838200 w 3580135"/>
              <a:gd name="connsiteY3" fmla="*/ 1443423 h 1464319"/>
              <a:gd name="connsiteX4" fmla="*/ 914400 w 3580135"/>
              <a:gd name="connsiteY4" fmla="*/ 1405323 h 1464319"/>
              <a:gd name="connsiteX5" fmla="*/ 971550 w 3580135"/>
              <a:gd name="connsiteY5" fmla="*/ 1367223 h 1464319"/>
              <a:gd name="connsiteX6" fmla="*/ 1000125 w 3580135"/>
              <a:gd name="connsiteY6" fmla="*/ 1310073 h 1464319"/>
              <a:gd name="connsiteX7" fmla="*/ 1019175 w 3580135"/>
              <a:gd name="connsiteY7" fmla="*/ 1281498 h 1464319"/>
              <a:gd name="connsiteX8" fmla="*/ 1038225 w 3580135"/>
              <a:gd name="connsiteY8" fmla="*/ 1224348 h 1464319"/>
              <a:gd name="connsiteX9" fmla="*/ 1057275 w 3580135"/>
              <a:gd name="connsiteY9" fmla="*/ 1186248 h 1464319"/>
              <a:gd name="connsiteX10" fmla="*/ 1066800 w 3580135"/>
              <a:gd name="connsiteY10" fmla="*/ 1157673 h 1464319"/>
              <a:gd name="connsiteX11" fmla="*/ 1095375 w 3580135"/>
              <a:gd name="connsiteY11" fmla="*/ 1129098 h 1464319"/>
              <a:gd name="connsiteX12" fmla="*/ 1114425 w 3580135"/>
              <a:gd name="connsiteY12" fmla="*/ 1071948 h 1464319"/>
              <a:gd name="connsiteX13" fmla="*/ 1123950 w 3580135"/>
              <a:gd name="connsiteY13" fmla="*/ 1043373 h 1464319"/>
              <a:gd name="connsiteX14" fmla="*/ 1152525 w 3580135"/>
              <a:gd name="connsiteY14" fmla="*/ 938598 h 1464319"/>
              <a:gd name="connsiteX15" fmla="*/ 1171575 w 3580135"/>
              <a:gd name="connsiteY15" fmla="*/ 881448 h 1464319"/>
              <a:gd name="connsiteX16" fmla="*/ 1190625 w 3580135"/>
              <a:gd name="connsiteY16" fmla="*/ 843348 h 1464319"/>
              <a:gd name="connsiteX17" fmla="*/ 1800225 w 3580135"/>
              <a:gd name="connsiteY17" fmla="*/ 614748 h 1464319"/>
              <a:gd name="connsiteX18" fmla="*/ 1857375 w 3580135"/>
              <a:gd name="connsiteY18" fmla="*/ 576648 h 1464319"/>
              <a:gd name="connsiteX19" fmla="*/ 1924050 w 3580135"/>
              <a:gd name="connsiteY19" fmla="*/ 529023 h 1464319"/>
              <a:gd name="connsiteX20" fmla="*/ 1952625 w 3580135"/>
              <a:gd name="connsiteY20" fmla="*/ 519498 h 1464319"/>
              <a:gd name="connsiteX21" fmla="*/ 1981200 w 3580135"/>
              <a:gd name="connsiteY21" fmla="*/ 481398 h 1464319"/>
              <a:gd name="connsiteX22" fmla="*/ 2049527 w 3580135"/>
              <a:gd name="connsiteY22" fmla="*/ 427164 h 1464319"/>
              <a:gd name="connsiteX23" fmla="*/ 1837120 w 3580135"/>
              <a:gd name="connsiteY23" fmla="*/ 4720 h 1464319"/>
              <a:gd name="connsiteX0" fmla="*/ 4076115 w 4076115"/>
              <a:gd name="connsiteY0" fmla="*/ 1448574 h 1462473"/>
              <a:gd name="connsiteX1" fmla="*/ 0 w 4076115"/>
              <a:gd name="connsiteY1" fmla="*/ 1462473 h 1462473"/>
              <a:gd name="connsiteX2" fmla="*/ 790575 w 4076115"/>
              <a:gd name="connsiteY2" fmla="*/ 1462473 h 1462473"/>
              <a:gd name="connsiteX3" fmla="*/ 838200 w 4076115"/>
              <a:gd name="connsiteY3" fmla="*/ 1443423 h 1462473"/>
              <a:gd name="connsiteX4" fmla="*/ 914400 w 4076115"/>
              <a:gd name="connsiteY4" fmla="*/ 1405323 h 1462473"/>
              <a:gd name="connsiteX5" fmla="*/ 971550 w 4076115"/>
              <a:gd name="connsiteY5" fmla="*/ 1367223 h 1462473"/>
              <a:gd name="connsiteX6" fmla="*/ 1000125 w 4076115"/>
              <a:gd name="connsiteY6" fmla="*/ 1310073 h 1462473"/>
              <a:gd name="connsiteX7" fmla="*/ 1019175 w 4076115"/>
              <a:gd name="connsiteY7" fmla="*/ 1281498 h 1462473"/>
              <a:gd name="connsiteX8" fmla="*/ 1038225 w 4076115"/>
              <a:gd name="connsiteY8" fmla="*/ 1224348 h 1462473"/>
              <a:gd name="connsiteX9" fmla="*/ 1057275 w 4076115"/>
              <a:gd name="connsiteY9" fmla="*/ 1186248 h 1462473"/>
              <a:gd name="connsiteX10" fmla="*/ 1066800 w 4076115"/>
              <a:gd name="connsiteY10" fmla="*/ 1157673 h 1462473"/>
              <a:gd name="connsiteX11" fmla="*/ 1095375 w 4076115"/>
              <a:gd name="connsiteY11" fmla="*/ 1129098 h 1462473"/>
              <a:gd name="connsiteX12" fmla="*/ 1114425 w 4076115"/>
              <a:gd name="connsiteY12" fmla="*/ 1071948 h 1462473"/>
              <a:gd name="connsiteX13" fmla="*/ 1123950 w 4076115"/>
              <a:gd name="connsiteY13" fmla="*/ 1043373 h 1462473"/>
              <a:gd name="connsiteX14" fmla="*/ 1152525 w 4076115"/>
              <a:gd name="connsiteY14" fmla="*/ 938598 h 1462473"/>
              <a:gd name="connsiteX15" fmla="*/ 1171575 w 4076115"/>
              <a:gd name="connsiteY15" fmla="*/ 881448 h 1462473"/>
              <a:gd name="connsiteX16" fmla="*/ 1190625 w 4076115"/>
              <a:gd name="connsiteY16" fmla="*/ 843348 h 1462473"/>
              <a:gd name="connsiteX17" fmla="*/ 1800225 w 4076115"/>
              <a:gd name="connsiteY17" fmla="*/ 614748 h 1462473"/>
              <a:gd name="connsiteX18" fmla="*/ 1857375 w 4076115"/>
              <a:gd name="connsiteY18" fmla="*/ 576648 h 1462473"/>
              <a:gd name="connsiteX19" fmla="*/ 1924050 w 4076115"/>
              <a:gd name="connsiteY19" fmla="*/ 529023 h 1462473"/>
              <a:gd name="connsiteX20" fmla="*/ 1952625 w 4076115"/>
              <a:gd name="connsiteY20" fmla="*/ 519498 h 1462473"/>
              <a:gd name="connsiteX21" fmla="*/ 1981200 w 4076115"/>
              <a:gd name="connsiteY21" fmla="*/ 481398 h 1462473"/>
              <a:gd name="connsiteX22" fmla="*/ 2049527 w 4076115"/>
              <a:gd name="connsiteY22" fmla="*/ 427164 h 1462473"/>
              <a:gd name="connsiteX23" fmla="*/ 1837120 w 4076115"/>
              <a:gd name="connsiteY23" fmla="*/ 4720 h 1462473"/>
              <a:gd name="connsiteX0" fmla="*/ 4076115 w 4076115"/>
              <a:gd name="connsiteY0" fmla="*/ 1448574 h 1464473"/>
              <a:gd name="connsiteX1" fmla="*/ 0 w 4076115"/>
              <a:gd name="connsiteY1" fmla="*/ 1462473 h 1464473"/>
              <a:gd name="connsiteX2" fmla="*/ 790575 w 4076115"/>
              <a:gd name="connsiteY2" fmla="*/ 1462473 h 1464473"/>
              <a:gd name="connsiteX3" fmla="*/ 838200 w 4076115"/>
              <a:gd name="connsiteY3" fmla="*/ 1443423 h 1464473"/>
              <a:gd name="connsiteX4" fmla="*/ 914400 w 4076115"/>
              <a:gd name="connsiteY4" fmla="*/ 1405323 h 1464473"/>
              <a:gd name="connsiteX5" fmla="*/ 971550 w 4076115"/>
              <a:gd name="connsiteY5" fmla="*/ 1367223 h 1464473"/>
              <a:gd name="connsiteX6" fmla="*/ 1000125 w 4076115"/>
              <a:gd name="connsiteY6" fmla="*/ 1310073 h 1464473"/>
              <a:gd name="connsiteX7" fmla="*/ 1019175 w 4076115"/>
              <a:gd name="connsiteY7" fmla="*/ 1281498 h 1464473"/>
              <a:gd name="connsiteX8" fmla="*/ 1038225 w 4076115"/>
              <a:gd name="connsiteY8" fmla="*/ 1224348 h 1464473"/>
              <a:gd name="connsiteX9" fmla="*/ 1057275 w 4076115"/>
              <a:gd name="connsiteY9" fmla="*/ 1186248 h 1464473"/>
              <a:gd name="connsiteX10" fmla="*/ 1066800 w 4076115"/>
              <a:gd name="connsiteY10" fmla="*/ 1157673 h 1464473"/>
              <a:gd name="connsiteX11" fmla="*/ 1095375 w 4076115"/>
              <a:gd name="connsiteY11" fmla="*/ 1129098 h 1464473"/>
              <a:gd name="connsiteX12" fmla="*/ 1114425 w 4076115"/>
              <a:gd name="connsiteY12" fmla="*/ 1071948 h 1464473"/>
              <a:gd name="connsiteX13" fmla="*/ 1123950 w 4076115"/>
              <a:gd name="connsiteY13" fmla="*/ 1043373 h 1464473"/>
              <a:gd name="connsiteX14" fmla="*/ 1152525 w 4076115"/>
              <a:gd name="connsiteY14" fmla="*/ 938598 h 1464473"/>
              <a:gd name="connsiteX15" fmla="*/ 1171575 w 4076115"/>
              <a:gd name="connsiteY15" fmla="*/ 881448 h 1464473"/>
              <a:gd name="connsiteX16" fmla="*/ 1190625 w 4076115"/>
              <a:gd name="connsiteY16" fmla="*/ 843348 h 1464473"/>
              <a:gd name="connsiteX17" fmla="*/ 1800225 w 4076115"/>
              <a:gd name="connsiteY17" fmla="*/ 614748 h 1464473"/>
              <a:gd name="connsiteX18" fmla="*/ 1857375 w 4076115"/>
              <a:gd name="connsiteY18" fmla="*/ 576648 h 1464473"/>
              <a:gd name="connsiteX19" fmla="*/ 1924050 w 4076115"/>
              <a:gd name="connsiteY19" fmla="*/ 529023 h 1464473"/>
              <a:gd name="connsiteX20" fmla="*/ 1952625 w 4076115"/>
              <a:gd name="connsiteY20" fmla="*/ 519498 h 1464473"/>
              <a:gd name="connsiteX21" fmla="*/ 1981200 w 4076115"/>
              <a:gd name="connsiteY21" fmla="*/ 481398 h 1464473"/>
              <a:gd name="connsiteX22" fmla="*/ 2049527 w 4076115"/>
              <a:gd name="connsiteY22" fmla="*/ 427164 h 1464473"/>
              <a:gd name="connsiteX23" fmla="*/ 1837120 w 4076115"/>
              <a:gd name="connsiteY23" fmla="*/ 4720 h 1464473"/>
              <a:gd name="connsiteX0" fmla="*/ 4076115 w 4076115"/>
              <a:gd name="connsiteY0" fmla="*/ 1440701 h 1462473"/>
              <a:gd name="connsiteX1" fmla="*/ 0 w 4076115"/>
              <a:gd name="connsiteY1" fmla="*/ 1462473 h 1462473"/>
              <a:gd name="connsiteX2" fmla="*/ 790575 w 4076115"/>
              <a:gd name="connsiteY2" fmla="*/ 1462473 h 1462473"/>
              <a:gd name="connsiteX3" fmla="*/ 838200 w 4076115"/>
              <a:gd name="connsiteY3" fmla="*/ 1443423 h 1462473"/>
              <a:gd name="connsiteX4" fmla="*/ 914400 w 4076115"/>
              <a:gd name="connsiteY4" fmla="*/ 1405323 h 1462473"/>
              <a:gd name="connsiteX5" fmla="*/ 971550 w 4076115"/>
              <a:gd name="connsiteY5" fmla="*/ 1367223 h 1462473"/>
              <a:gd name="connsiteX6" fmla="*/ 1000125 w 4076115"/>
              <a:gd name="connsiteY6" fmla="*/ 1310073 h 1462473"/>
              <a:gd name="connsiteX7" fmla="*/ 1019175 w 4076115"/>
              <a:gd name="connsiteY7" fmla="*/ 1281498 h 1462473"/>
              <a:gd name="connsiteX8" fmla="*/ 1038225 w 4076115"/>
              <a:gd name="connsiteY8" fmla="*/ 1224348 h 1462473"/>
              <a:gd name="connsiteX9" fmla="*/ 1057275 w 4076115"/>
              <a:gd name="connsiteY9" fmla="*/ 1186248 h 1462473"/>
              <a:gd name="connsiteX10" fmla="*/ 1066800 w 4076115"/>
              <a:gd name="connsiteY10" fmla="*/ 1157673 h 1462473"/>
              <a:gd name="connsiteX11" fmla="*/ 1095375 w 4076115"/>
              <a:gd name="connsiteY11" fmla="*/ 1129098 h 1462473"/>
              <a:gd name="connsiteX12" fmla="*/ 1114425 w 4076115"/>
              <a:gd name="connsiteY12" fmla="*/ 1071948 h 1462473"/>
              <a:gd name="connsiteX13" fmla="*/ 1123950 w 4076115"/>
              <a:gd name="connsiteY13" fmla="*/ 1043373 h 1462473"/>
              <a:gd name="connsiteX14" fmla="*/ 1152525 w 4076115"/>
              <a:gd name="connsiteY14" fmla="*/ 938598 h 1462473"/>
              <a:gd name="connsiteX15" fmla="*/ 1171575 w 4076115"/>
              <a:gd name="connsiteY15" fmla="*/ 881448 h 1462473"/>
              <a:gd name="connsiteX16" fmla="*/ 1190625 w 4076115"/>
              <a:gd name="connsiteY16" fmla="*/ 843348 h 1462473"/>
              <a:gd name="connsiteX17" fmla="*/ 1800225 w 4076115"/>
              <a:gd name="connsiteY17" fmla="*/ 614748 h 1462473"/>
              <a:gd name="connsiteX18" fmla="*/ 1857375 w 4076115"/>
              <a:gd name="connsiteY18" fmla="*/ 576648 h 1462473"/>
              <a:gd name="connsiteX19" fmla="*/ 1924050 w 4076115"/>
              <a:gd name="connsiteY19" fmla="*/ 529023 h 1462473"/>
              <a:gd name="connsiteX20" fmla="*/ 1952625 w 4076115"/>
              <a:gd name="connsiteY20" fmla="*/ 519498 h 1462473"/>
              <a:gd name="connsiteX21" fmla="*/ 1981200 w 4076115"/>
              <a:gd name="connsiteY21" fmla="*/ 481398 h 1462473"/>
              <a:gd name="connsiteX22" fmla="*/ 2049527 w 4076115"/>
              <a:gd name="connsiteY22" fmla="*/ 427164 h 1462473"/>
              <a:gd name="connsiteX23" fmla="*/ 1837120 w 4076115"/>
              <a:gd name="connsiteY23" fmla="*/ 4720 h 1462473"/>
              <a:gd name="connsiteX0" fmla="*/ 4076115 w 4076115"/>
              <a:gd name="connsiteY0" fmla="*/ 1029184 h 1050956"/>
              <a:gd name="connsiteX1" fmla="*/ 0 w 4076115"/>
              <a:gd name="connsiteY1" fmla="*/ 1050956 h 1050956"/>
              <a:gd name="connsiteX2" fmla="*/ 790575 w 4076115"/>
              <a:gd name="connsiteY2" fmla="*/ 1050956 h 1050956"/>
              <a:gd name="connsiteX3" fmla="*/ 838200 w 4076115"/>
              <a:gd name="connsiteY3" fmla="*/ 1031906 h 1050956"/>
              <a:gd name="connsiteX4" fmla="*/ 914400 w 4076115"/>
              <a:gd name="connsiteY4" fmla="*/ 993806 h 1050956"/>
              <a:gd name="connsiteX5" fmla="*/ 971550 w 4076115"/>
              <a:gd name="connsiteY5" fmla="*/ 955706 h 1050956"/>
              <a:gd name="connsiteX6" fmla="*/ 1000125 w 4076115"/>
              <a:gd name="connsiteY6" fmla="*/ 898556 h 1050956"/>
              <a:gd name="connsiteX7" fmla="*/ 1019175 w 4076115"/>
              <a:gd name="connsiteY7" fmla="*/ 869981 h 1050956"/>
              <a:gd name="connsiteX8" fmla="*/ 1038225 w 4076115"/>
              <a:gd name="connsiteY8" fmla="*/ 812831 h 1050956"/>
              <a:gd name="connsiteX9" fmla="*/ 1057275 w 4076115"/>
              <a:gd name="connsiteY9" fmla="*/ 774731 h 1050956"/>
              <a:gd name="connsiteX10" fmla="*/ 1066800 w 4076115"/>
              <a:gd name="connsiteY10" fmla="*/ 746156 h 1050956"/>
              <a:gd name="connsiteX11" fmla="*/ 1095375 w 4076115"/>
              <a:gd name="connsiteY11" fmla="*/ 717581 h 1050956"/>
              <a:gd name="connsiteX12" fmla="*/ 1114425 w 4076115"/>
              <a:gd name="connsiteY12" fmla="*/ 660431 h 1050956"/>
              <a:gd name="connsiteX13" fmla="*/ 1123950 w 4076115"/>
              <a:gd name="connsiteY13" fmla="*/ 631856 h 1050956"/>
              <a:gd name="connsiteX14" fmla="*/ 1152525 w 4076115"/>
              <a:gd name="connsiteY14" fmla="*/ 527081 h 1050956"/>
              <a:gd name="connsiteX15" fmla="*/ 1171575 w 4076115"/>
              <a:gd name="connsiteY15" fmla="*/ 469931 h 1050956"/>
              <a:gd name="connsiteX16" fmla="*/ 1190625 w 4076115"/>
              <a:gd name="connsiteY16" fmla="*/ 431831 h 1050956"/>
              <a:gd name="connsiteX17" fmla="*/ 1800225 w 4076115"/>
              <a:gd name="connsiteY17" fmla="*/ 203231 h 1050956"/>
              <a:gd name="connsiteX18" fmla="*/ 1857375 w 4076115"/>
              <a:gd name="connsiteY18" fmla="*/ 165131 h 1050956"/>
              <a:gd name="connsiteX19" fmla="*/ 1924050 w 4076115"/>
              <a:gd name="connsiteY19" fmla="*/ 117506 h 1050956"/>
              <a:gd name="connsiteX20" fmla="*/ 1952625 w 4076115"/>
              <a:gd name="connsiteY20" fmla="*/ 107981 h 1050956"/>
              <a:gd name="connsiteX21" fmla="*/ 1981200 w 4076115"/>
              <a:gd name="connsiteY21" fmla="*/ 69881 h 1050956"/>
              <a:gd name="connsiteX22" fmla="*/ 2049527 w 4076115"/>
              <a:gd name="connsiteY22" fmla="*/ 15647 h 1050956"/>
              <a:gd name="connsiteX23" fmla="*/ 2766098 w 4076115"/>
              <a:gd name="connsiteY23" fmla="*/ 34075 h 1050956"/>
              <a:gd name="connsiteX0" fmla="*/ 2722011 w 2766098"/>
              <a:gd name="connsiteY0" fmla="*/ 1052802 h 1063988"/>
              <a:gd name="connsiteX1" fmla="*/ 0 w 2766098"/>
              <a:gd name="connsiteY1" fmla="*/ 1050956 h 1063988"/>
              <a:gd name="connsiteX2" fmla="*/ 790575 w 2766098"/>
              <a:gd name="connsiteY2" fmla="*/ 1050956 h 1063988"/>
              <a:gd name="connsiteX3" fmla="*/ 838200 w 2766098"/>
              <a:gd name="connsiteY3" fmla="*/ 1031906 h 1063988"/>
              <a:gd name="connsiteX4" fmla="*/ 914400 w 2766098"/>
              <a:gd name="connsiteY4" fmla="*/ 993806 h 1063988"/>
              <a:gd name="connsiteX5" fmla="*/ 971550 w 2766098"/>
              <a:gd name="connsiteY5" fmla="*/ 955706 h 1063988"/>
              <a:gd name="connsiteX6" fmla="*/ 1000125 w 2766098"/>
              <a:gd name="connsiteY6" fmla="*/ 898556 h 1063988"/>
              <a:gd name="connsiteX7" fmla="*/ 1019175 w 2766098"/>
              <a:gd name="connsiteY7" fmla="*/ 869981 h 1063988"/>
              <a:gd name="connsiteX8" fmla="*/ 1038225 w 2766098"/>
              <a:gd name="connsiteY8" fmla="*/ 812831 h 1063988"/>
              <a:gd name="connsiteX9" fmla="*/ 1057275 w 2766098"/>
              <a:gd name="connsiteY9" fmla="*/ 774731 h 1063988"/>
              <a:gd name="connsiteX10" fmla="*/ 1066800 w 2766098"/>
              <a:gd name="connsiteY10" fmla="*/ 746156 h 1063988"/>
              <a:gd name="connsiteX11" fmla="*/ 1095375 w 2766098"/>
              <a:gd name="connsiteY11" fmla="*/ 717581 h 1063988"/>
              <a:gd name="connsiteX12" fmla="*/ 1114425 w 2766098"/>
              <a:gd name="connsiteY12" fmla="*/ 660431 h 1063988"/>
              <a:gd name="connsiteX13" fmla="*/ 1123950 w 2766098"/>
              <a:gd name="connsiteY13" fmla="*/ 631856 h 1063988"/>
              <a:gd name="connsiteX14" fmla="*/ 1152525 w 2766098"/>
              <a:gd name="connsiteY14" fmla="*/ 527081 h 1063988"/>
              <a:gd name="connsiteX15" fmla="*/ 1171575 w 2766098"/>
              <a:gd name="connsiteY15" fmla="*/ 469931 h 1063988"/>
              <a:gd name="connsiteX16" fmla="*/ 1190625 w 2766098"/>
              <a:gd name="connsiteY16" fmla="*/ 431831 h 1063988"/>
              <a:gd name="connsiteX17" fmla="*/ 1800225 w 2766098"/>
              <a:gd name="connsiteY17" fmla="*/ 203231 h 1063988"/>
              <a:gd name="connsiteX18" fmla="*/ 1857375 w 2766098"/>
              <a:gd name="connsiteY18" fmla="*/ 165131 h 1063988"/>
              <a:gd name="connsiteX19" fmla="*/ 1924050 w 2766098"/>
              <a:gd name="connsiteY19" fmla="*/ 117506 h 1063988"/>
              <a:gd name="connsiteX20" fmla="*/ 1952625 w 2766098"/>
              <a:gd name="connsiteY20" fmla="*/ 107981 h 1063988"/>
              <a:gd name="connsiteX21" fmla="*/ 1981200 w 2766098"/>
              <a:gd name="connsiteY21" fmla="*/ 69881 h 1063988"/>
              <a:gd name="connsiteX22" fmla="*/ 2049527 w 2766098"/>
              <a:gd name="connsiteY22" fmla="*/ 15647 h 1063988"/>
              <a:gd name="connsiteX23" fmla="*/ 2766098 w 2766098"/>
              <a:gd name="connsiteY23" fmla="*/ 34075 h 1063988"/>
              <a:gd name="connsiteX0" fmla="*/ 2722011 w 2766098"/>
              <a:gd name="connsiteY0" fmla="*/ 1052802 h 1052802"/>
              <a:gd name="connsiteX1" fmla="*/ 0 w 2766098"/>
              <a:gd name="connsiteY1" fmla="*/ 1050956 h 1052802"/>
              <a:gd name="connsiteX2" fmla="*/ 790575 w 2766098"/>
              <a:gd name="connsiteY2" fmla="*/ 1050956 h 1052802"/>
              <a:gd name="connsiteX3" fmla="*/ 838200 w 2766098"/>
              <a:gd name="connsiteY3" fmla="*/ 1031906 h 1052802"/>
              <a:gd name="connsiteX4" fmla="*/ 914400 w 2766098"/>
              <a:gd name="connsiteY4" fmla="*/ 993806 h 1052802"/>
              <a:gd name="connsiteX5" fmla="*/ 971550 w 2766098"/>
              <a:gd name="connsiteY5" fmla="*/ 955706 h 1052802"/>
              <a:gd name="connsiteX6" fmla="*/ 1000125 w 2766098"/>
              <a:gd name="connsiteY6" fmla="*/ 898556 h 1052802"/>
              <a:gd name="connsiteX7" fmla="*/ 1019175 w 2766098"/>
              <a:gd name="connsiteY7" fmla="*/ 869981 h 1052802"/>
              <a:gd name="connsiteX8" fmla="*/ 1038225 w 2766098"/>
              <a:gd name="connsiteY8" fmla="*/ 812831 h 1052802"/>
              <a:gd name="connsiteX9" fmla="*/ 1057275 w 2766098"/>
              <a:gd name="connsiteY9" fmla="*/ 774731 h 1052802"/>
              <a:gd name="connsiteX10" fmla="*/ 1066800 w 2766098"/>
              <a:gd name="connsiteY10" fmla="*/ 746156 h 1052802"/>
              <a:gd name="connsiteX11" fmla="*/ 1095375 w 2766098"/>
              <a:gd name="connsiteY11" fmla="*/ 717581 h 1052802"/>
              <a:gd name="connsiteX12" fmla="*/ 1114425 w 2766098"/>
              <a:gd name="connsiteY12" fmla="*/ 660431 h 1052802"/>
              <a:gd name="connsiteX13" fmla="*/ 1123950 w 2766098"/>
              <a:gd name="connsiteY13" fmla="*/ 631856 h 1052802"/>
              <a:gd name="connsiteX14" fmla="*/ 1152525 w 2766098"/>
              <a:gd name="connsiteY14" fmla="*/ 527081 h 1052802"/>
              <a:gd name="connsiteX15" fmla="*/ 1171575 w 2766098"/>
              <a:gd name="connsiteY15" fmla="*/ 469931 h 1052802"/>
              <a:gd name="connsiteX16" fmla="*/ 1190625 w 2766098"/>
              <a:gd name="connsiteY16" fmla="*/ 431831 h 1052802"/>
              <a:gd name="connsiteX17" fmla="*/ 1800225 w 2766098"/>
              <a:gd name="connsiteY17" fmla="*/ 203231 h 1052802"/>
              <a:gd name="connsiteX18" fmla="*/ 1857375 w 2766098"/>
              <a:gd name="connsiteY18" fmla="*/ 165131 h 1052802"/>
              <a:gd name="connsiteX19" fmla="*/ 1924050 w 2766098"/>
              <a:gd name="connsiteY19" fmla="*/ 117506 h 1052802"/>
              <a:gd name="connsiteX20" fmla="*/ 1952625 w 2766098"/>
              <a:gd name="connsiteY20" fmla="*/ 107981 h 1052802"/>
              <a:gd name="connsiteX21" fmla="*/ 1981200 w 2766098"/>
              <a:gd name="connsiteY21" fmla="*/ 69881 h 1052802"/>
              <a:gd name="connsiteX22" fmla="*/ 2049527 w 2766098"/>
              <a:gd name="connsiteY22" fmla="*/ 15647 h 1052802"/>
              <a:gd name="connsiteX23" fmla="*/ 2766098 w 2766098"/>
              <a:gd name="connsiteY23" fmla="*/ 34075 h 1052802"/>
              <a:gd name="connsiteX0" fmla="*/ 2722011 w 3096751"/>
              <a:gd name="connsiteY0" fmla="*/ 1503343 h 1503343"/>
              <a:gd name="connsiteX1" fmla="*/ 0 w 3096751"/>
              <a:gd name="connsiteY1" fmla="*/ 1501497 h 1503343"/>
              <a:gd name="connsiteX2" fmla="*/ 790575 w 3096751"/>
              <a:gd name="connsiteY2" fmla="*/ 1501497 h 1503343"/>
              <a:gd name="connsiteX3" fmla="*/ 838200 w 3096751"/>
              <a:gd name="connsiteY3" fmla="*/ 1482447 h 1503343"/>
              <a:gd name="connsiteX4" fmla="*/ 914400 w 3096751"/>
              <a:gd name="connsiteY4" fmla="*/ 1444347 h 1503343"/>
              <a:gd name="connsiteX5" fmla="*/ 971550 w 3096751"/>
              <a:gd name="connsiteY5" fmla="*/ 1406247 h 1503343"/>
              <a:gd name="connsiteX6" fmla="*/ 1000125 w 3096751"/>
              <a:gd name="connsiteY6" fmla="*/ 1349097 h 1503343"/>
              <a:gd name="connsiteX7" fmla="*/ 1019175 w 3096751"/>
              <a:gd name="connsiteY7" fmla="*/ 1320522 h 1503343"/>
              <a:gd name="connsiteX8" fmla="*/ 1038225 w 3096751"/>
              <a:gd name="connsiteY8" fmla="*/ 1263372 h 1503343"/>
              <a:gd name="connsiteX9" fmla="*/ 1057275 w 3096751"/>
              <a:gd name="connsiteY9" fmla="*/ 1225272 h 1503343"/>
              <a:gd name="connsiteX10" fmla="*/ 1066800 w 3096751"/>
              <a:gd name="connsiteY10" fmla="*/ 1196697 h 1503343"/>
              <a:gd name="connsiteX11" fmla="*/ 1095375 w 3096751"/>
              <a:gd name="connsiteY11" fmla="*/ 1168122 h 1503343"/>
              <a:gd name="connsiteX12" fmla="*/ 1114425 w 3096751"/>
              <a:gd name="connsiteY12" fmla="*/ 1110972 h 1503343"/>
              <a:gd name="connsiteX13" fmla="*/ 1123950 w 3096751"/>
              <a:gd name="connsiteY13" fmla="*/ 1082397 h 1503343"/>
              <a:gd name="connsiteX14" fmla="*/ 1152525 w 3096751"/>
              <a:gd name="connsiteY14" fmla="*/ 977622 h 1503343"/>
              <a:gd name="connsiteX15" fmla="*/ 1171575 w 3096751"/>
              <a:gd name="connsiteY15" fmla="*/ 920472 h 1503343"/>
              <a:gd name="connsiteX16" fmla="*/ 1190625 w 3096751"/>
              <a:gd name="connsiteY16" fmla="*/ 882372 h 1503343"/>
              <a:gd name="connsiteX17" fmla="*/ 1800225 w 3096751"/>
              <a:gd name="connsiteY17" fmla="*/ 653772 h 1503343"/>
              <a:gd name="connsiteX18" fmla="*/ 1857375 w 3096751"/>
              <a:gd name="connsiteY18" fmla="*/ 615672 h 1503343"/>
              <a:gd name="connsiteX19" fmla="*/ 1924050 w 3096751"/>
              <a:gd name="connsiteY19" fmla="*/ 568047 h 1503343"/>
              <a:gd name="connsiteX20" fmla="*/ 1952625 w 3096751"/>
              <a:gd name="connsiteY20" fmla="*/ 558522 h 1503343"/>
              <a:gd name="connsiteX21" fmla="*/ 1981200 w 3096751"/>
              <a:gd name="connsiteY21" fmla="*/ 520422 h 1503343"/>
              <a:gd name="connsiteX22" fmla="*/ 2049527 w 3096751"/>
              <a:gd name="connsiteY22" fmla="*/ 466188 h 1503343"/>
              <a:gd name="connsiteX23" fmla="*/ 3096751 w 3096751"/>
              <a:gd name="connsiteY23" fmla="*/ 4381 h 1503343"/>
              <a:gd name="connsiteX0" fmla="*/ 2722011 w 2722011"/>
              <a:gd name="connsiteY0" fmla="*/ 1080303 h 1080303"/>
              <a:gd name="connsiteX1" fmla="*/ 0 w 2722011"/>
              <a:gd name="connsiteY1" fmla="*/ 1078457 h 1080303"/>
              <a:gd name="connsiteX2" fmla="*/ 790575 w 2722011"/>
              <a:gd name="connsiteY2" fmla="*/ 1078457 h 1080303"/>
              <a:gd name="connsiteX3" fmla="*/ 838200 w 2722011"/>
              <a:gd name="connsiteY3" fmla="*/ 1059407 h 1080303"/>
              <a:gd name="connsiteX4" fmla="*/ 914400 w 2722011"/>
              <a:gd name="connsiteY4" fmla="*/ 1021307 h 1080303"/>
              <a:gd name="connsiteX5" fmla="*/ 971550 w 2722011"/>
              <a:gd name="connsiteY5" fmla="*/ 983207 h 1080303"/>
              <a:gd name="connsiteX6" fmla="*/ 1000125 w 2722011"/>
              <a:gd name="connsiteY6" fmla="*/ 926057 h 1080303"/>
              <a:gd name="connsiteX7" fmla="*/ 1019175 w 2722011"/>
              <a:gd name="connsiteY7" fmla="*/ 897482 h 1080303"/>
              <a:gd name="connsiteX8" fmla="*/ 1038225 w 2722011"/>
              <a:gd name="connsiteY8" fmla="*/ 840332 h 1080303"/>
              <a:gd name="connsiteX9" fmla="*/ 1057275 w 2722011"/>
              <a:gd name="connsiteY9" fmla="*/ 802232 h 1080303"/>
              <a:gd name="connsiteX10" fmla="*/ 1066800 w 2722011"/>
              <a:gd name="connsiteY10" fmla="*/ 773657 h 1080303"/>
              <a:gd name="connsiteX11" fmla="*/ 1095375 w 2722011"/>
              <a:gd name="connsiteY11" fmla="*/ 745082 h 1080303"/>
              <a:gd name="connsiteX12" fmla="*/ 1114425 w 2722011"/>
              <a:gd name="connsiteY12" fmla="*/ 687932 h 1080303"/>
              <a:gd name="connsiteX13" fmla="*/ 1123950 w 2722011"/>
              <a:gd name="connsiteY13" fmla="*/ 659357 h 1080303"/>
              <a:gd name="connsiteX14" fmla="*/ 1152525 w 2722011"/>
              <a:gd name="connsiteY14" fmla="*/ 554582 h 1080303"/>
              <a:gd name="connsiteX15" fmla="*/ 1171575 w 2722011"/>
              <a:gd name="connsiteY15" fmla="*/ 497432 h 1080303"/>
              <a:gd name="connsiteX16" fmla="*/ 1190625 w 2722011"/>
              <a:gd name="connsiteY16" fmla="*/ 459332 h 1080303"/>
              <a:gd name="connsiteX17" fmla="*/ 1800225 w 2722011"/>
              <a:gd name="connsiteY17" fmla="*/ 230732 h 1080303"/>
              <a:gd name="connsiteX18" fmla="*/ 1857375 w 2722011"/>
              <a:gd name="connsiteY18" fmla="*/ 192632 h 1080303"/>
              <a:gd name="connsiteX19" fmla="*/ 1924050 w 2722011"/>
              <a:gd name="connsiteY19" fmla="*/ 145007 h 1080303"/>
              <a:gd name="connsiteX20" fmla="*/ 1952625 w 2722011"/>
              <a:gd name="connsiteY20" fmla="*/ 135482 h 1080303"/>
              <a:gd name="connsiteX21" fmla="*/ 1981200 w 2722011"/>
              <a:gd name="connsiteY21" fmla="*/ 97382 h 1080303"/>
              <a:gd name="connsiteX22" fmla="*/ 2049527 w 2722011"/>
              <a:gd name="connsiteY22" fmla="*/ 43148 h 1080303"/>
              <a:gd name="connsiteX23" fmla="*/ 2695243 w 2722011"/>
              <a:gd name="connsiteY23" fmla="*/ 22212 h 1080303"/>
              <a:gd name="connsiteX0" fmla="*/ 2722011 w 2722011"/>
              <a:gd name="connsiteY0" fmla="*/ 1052802 h 1052802"/>
              <a:gd name="connsiteX1" fmla="*/ 0 w 2722011"/>
              <a:gd name="connsiteY1" fmla="*/ 1050956 h 1052802"/>
              <a:gd name="connsiteX2" fmla="*/ 790575 w 2722011"/>
              <a:gd name="connsiteY2" fmla="*/ 1050956 h 1052802"/>
              <a:gd name="connsiteX3" fmla="*/ 838200 w 2722011"/>
              <a:gd name="connsiteY3" fmla="*/ 1031906 h 1052802"/>
              <a:gd name="connsiteX4" fmla="*/ 914400 w 2722011"/>
              <a:gd name="connsiteY4" fmla="*/ 993806 h 1052802"/>
              <a:gd name="connsiteX5" fmla="*/ 971550 w 2722011"/>
              <a:gd name="connsiteY5" fmla="*/ 955706 h 1052802"/>
              <a:gd name="connsiteX6" fmla="*/ 1000125 w 2722011"/>
              <a:gd name="connsiteY6" fmla="*/ 898556 h 1052802"/>
              <a:gd name="connsiteX7" fmla="*/ 1019175 w 2722011"/>
              <a:gd name="connsiteY7" fmla="*/ 869981 h 1052802"/>
              <a:gd name="connsiteX8" fmla="*/ 1038225 w 2722011"/>
              <a:gd name="connsiteY8" fmla="*/ 812831 h 1052802"/>
              <a:gd name="connsiteX9" fmla="*/ 1057275 w 2722011"/>
              <a:gd name="connsiteY9" fmla="*/ 774731 h 1052802"/>
              <a:gd name="connsiteX10" fmla="*/ 1066800 w 2722011"/>
              <a:gd name="connsiteY10" fmla="*/ 746156 h 1052802"/>
              <a:gd name="connsiteX11" fmla="*/ 1095375 w 2722011"/>
              <a:gd name="connsiteY11" fmla="*/ 717581 h 1052802"/>
              <a:gd name="connsiteX12" fmla="*/ 1114425 w 2722011"/>
              <a:gd name="connsiteY12" fmla="*/ 660431 h 1052802"/>
              <a:gd name="connsiteX13" fmla="*/ 1123950 w 2722011"/>
              <a:gd name="connsiteY13" fmla="*/ 631856 h 1052802"/>
              <a:gd name="connsiteX14" fmla="*/ 1152525 w 2722011"/>
              <a:gd name="connsiteY14" fmla="*/ 527081 h 1052802"/>
              <a:gd name="connsiteX15" fmla="*/ 1171575 w 2722011"/>
              <a:gd name="connsiteY15" fmla="*/ 469931 h 1052802"/>
              <a:gd name="connsiteX16" fmla="*/ 1190625 w 2722011"/>
              <a:gd name="connsiteY16" fmla="*/ 431831 h 1052802"/>
              <a:gd name="connsiteX17" fmla="*/ 1800225 w 2722011"/>
              <a:gd name="connsiteY17" fmla="*/ 203231 h 1052802"/>
              <a:gd name="connsiteX18" fmla="*/ 1857375 w 2722011"/>
              <a:gd name="connsiteY18" fmla="*/ 165131 h 1052802"/>
              <a:gd name="connsiteX19" fmla="*/ 1924050 w 2722011"/>
              <a:gd name="connsiteY19" fmla="*/ 117506 h 1052802"/>
              <a:gd name="connsiteX20" fmla="*/ 1952625 w 2722011"/>
              <a:gd name="connsiteY20" fmla="*/ 107981 h 1052802"/>
              <a:gd name="connsiteX21" fmla="*/ 1981200 w 2722011"/>
              <a:gd name="connsiteY21" fmla="*/ 69881 h 1052802"/>
              <a:gd name="connsiteX22" fmla="*/ 2049527 w 2722011"/>
              <a:gd name="connsiteY22" fmla="*/ 15647 h 1052802"/>
              <a:gd name="connsiteX23" fmla="*/ 2703116 w 2722011"/>
              <a:gd name="connsiteY23" fmla="*/ 34075 h 1052802"/>
              <a:gd name="connsiteX0" fmla="*/ 2722011 w 2722011"/>
              <a:gd name="connsiteY0" fmla="*/ 1037155 h 1037155"/>
              <a:gd name="connsiteX1" fmla="*/ 0 w 2722011"/>
              <a:gd name="connsiteY1" fmla="*/ 1035309 h 1037155"/>
              <a:gd name="connsiteX2" fmla="*/ 790575 w 2722011"/>
              <a:gd name="connsiteY2" fmla="*/ 1035309 h 1037155"/>
              <a:gd name="connsiteX3" fmla="*/ 838200 w 2722011"/>
              <a:gd name="connsiteY3" fmla="*/ 1016259 h 1037155"/>
              <a:gd name="connsiteX4" fmla="*/ 914400 w 2722011"/>
              <a:gd name="connsiteY4" fmla="*/ 978159 h 1037155"/>
              <a:gd name="connsiteX5" fmla="*/ 971550 w 2722011"/>
              <a:gd name="connsiteY5" fmla="*/ 940059 h 1037155"/>
              <a:gd name="connsiteX6" fmla="*/ 1000125 w 2722011"/>
              <a:gd name="connsiteY6" fmla="*/ 882909 h 1037155"/>
              <a:gd name="connsiteX7" fmla="*/ 1019175 w 2722011"/>
              <a:gd name="connsiteY7" fmla="*/ 854334 h 1037155"/>
              <a:gd name="connsiteX8" fmla="*/ 1038225 w 2722011"/>
              <a:gd name="connsiteY8" fmla="*/ 797184 h 1037155"/>
              <a:gd name="connsiteX9" fmla="*/ 1057275 w 2722011"/>
              <a:gd name="connsiteY9" fmla="*/ 759084 h 1037155"/>
              <a:gd name="connsiteX10" fmla="*/ 1066800 w 2722011"/>
              <a:gd name="connsiteY10" fmla="*/ 730509 h 1037155"/>
              <a:gd name="connsiteX11" fmla="*/ 1095375 w 2722011"/>
              <a:gd name="connsiteY11" fmla="*/ 701934 h 1037155"/>
              <a:gd name="connsiteX12" fmla="*/ 1114425 w 2722011"/>
              <a:gd name="connsiteY12" fmla="*/ 644784 h 1037155"/>
              <a:gd name="connsiteX13" fmla="*/ 1123950 w 2722011"/>
              <a:gd name="connsiteY13" fmla="*/ 616209 h 1037155"/>
              <a:gd name="connsiteX14" fmla="*/ 1152525 w 2722011"/>
              <a:gd name="connsiteY14" fmla="*/ 511434 h 1037155"/>
              <a:gd name="connsiteX15" fmla="*/ 1171575 w 2722011"/>
              <a:gd name="connsiteY15" fmla="*/ 454284 h 1037155"/>
              <a:gd name="connsiteX16" fmla="*/ 1190625 w 2722011"/>
              <a:gd name="connsiteY16" fmla="*/ 416184 h 1037155"/>
              <a:gd name="connsiteX17" fmla="*/ 1800225 w 2722011"/>
              <a:gd name="connsiteY17" fmla="*/ 187584 h 1037155"/>
              <a:gd name="connsiteX18" fmla="*/ 1857375 w 2722011"/>
              <a:gd name="connsiteY18" fmla="*/ 149484 h 1037155"/>
              <a:gd name="connsiteX19" fmla="*/ 1924050 w 2722011"/>
              <a:gd name="connsiteY19" fmla="*/ 101859 h 1037155"/>
              <a:gd name="connsiteX20" fmla="*/ 1952625 w 2722011"/>
              <a:gd name="connsiteY20" fmla="*/ 92334 h 1037155"/>
              <a:gd name="connsiteX21" fmla="*/ 1981200 w 2722011"/>
              <a:gd name="connsiteY21" fmla="*/ 54234 h 1037155"/>
              <a:gd name="connsiteX22" fmla="*/ 2049527 w 2722011"/>
              <a:gd name="connsiteY22" fmla="*/ 0 h 1037155"/>
              <a:gd name="connsiteX23" fmla="*/ 2703116 w 2722011"/>
              <a:gd name="connsiteY23" fmla="*/ 18428 h 1037155"/>
              <a:gd name="connsiteX0" fmla="*/ 2722011 w 2722011"/>
              <a:gd name="connsiteY0" fmla="*/ 1042345 h 1042345"/>
              <a:gd name="connsiteX1" fmla="*/ 0 w 2722011"/>
              <a:gd name="connsiteY1" fmla="*/ 1040499 h 1042345"/>
              <a:gd name="connsiteX2" fmla="*/ 790575 w 2722011"/>
              <a:gd name="connsiteY2" fmla="*/ 1040499 h 1042345"/>
              <a:gd name="connsiteX3" fmla="*/ 838200 w 2722011"/>
              <a:gd name="connsiteY3" fmla="*/ 1021449 h 1042345"/>
              <a:gd name="connsiteX4" fmla="*/ 914400 w 2722011"/>
              <a:gd name="connsiteY4" fmla="*/ 983349 h 1042345"/>
              <a:gd name="connsiteX5" fmla="*/ 971550 w 2722011"/>
              <a:gd name="connsiteY5" fmla="*/ 945249 h 1042345"/>
              <a:gd name="connsiteX6" fmla="*/ 1000125 w 2722011"/>
              <a:gd name="connsiteY6" fmla="*/ 888099 h 1042345"/>
              <a:gd name="connsiteX7" fmla="*/ 1019175 w 2722011"/>
              <a:gd name="connsiteY7" fmla="*/ 859524 h 1042345"/>
              <a:gd name="connsiteX8" fmla="*/ 1038225 w 2722011"/>
              <a:gd name="connsiteY8" fmla="*/ 802374 h 1042345"/>
              <a:gd name="connsiteX9" fmla="*/ 1057275 w 2722011"/>
              <a:gd name="connsiteY9" fmla="*/ 764274 h 1042345"/>
              <a:gd name="connsiteX10" fmla="*/ 1066800 w 2722011"/>
              <a:gd name="connsiteY10" fmla="*/ 735699 h 1042345"/>
              <a:gd name="connsiteX11" fmla="*/ 1095375 w 2722011"/>
              <a:gd name="connsiteY11" fmla="*/ 707124 h 1042345"/>
              <a:gd name="connsiteX12" fmla="*/ 1114425 w 2722011"/>
              <a:gd name="connsiteY12" fmla="*/ 649974 h 1042345"/>
              <a:gd name="connsiteX13" fmla="*/ 1123950 w 2722011"/>
              <a:gd name="connsiteY13" fmla="*/ 621399 h 1042345"/>
              <a:gd name="connsiteX14" fmla="*/ 1152525 w 2722011"/>
              <a:gd name="connsiteY14" fmla="*/ 516624 h 1042345"/>
              <a:gd name="connsiteX15" fmla="*/ 1171575 w 2722011"/>
              <a:gd name="connsiteY15" fmla="*/ 459474 h 1042345"/>
              <a:gd name="connsiteX16" fmla="*/ 1190625 w 2722011"/>
              <a:gd name="connsiteY16" fmla="*/ 421374 h 1042345"/>
              <a:gd name="connsiteX17" fmla="*/ 1800225 w 2722011"/>
              <a:gd name="connsiteY17" fmla="*/ 192774 h 1042345"/>
              <a:gd name="connsiteX18" fmla="*/ 1857375 w 2722011"/>
              <a:gd name="connsiteY18" fmla="*/ 154674 h 1042345"/>
              <a:gd name="connsiteX19" fmla="*/ 1924050 w 2722011"/>
              <a:gd name="connsiteY19" fmla="*/ 107049 h 1042345"/>
              <a:gd name="connsiteX20" fmla="*/ 1952625 w 2722011"/>
              <a:gd name="connsiteY20" fmla="*/ 97524 h 1042345"/>
              <a:gd name="connsiteX21" fmla="*/ 1981200 w 2722011"/>
              <a:gd name="connsiteY21" fmla="*/ 59424 h 1042345"/>
              <a:gd name="connsiteX22" fmla="*/ 2049527 w 2722011"/>
              <a:gd name="connsiteY22" fmla="*/ 5190 h 1042345"/>
              <a:gd name="connsiteX23" fmla="*/ 2710988 w 2722011"/>
              <a:gd name="connsiteY23" fmla="*/ 0 h 1042345"/>
              <a:gd name="connsiteX0" fmla="*/ 2722011 w 2722011"/>
              <a:gd name="connsiteY0" fmla="*/ 1042345 h 1042345"/>
              <a:gd name="connsiteX1" fmla="*/ 0 w 2722011"/>
              <a:gd name="connsiteY1" fmla="*/ 1040499 h 1042345"/>
              <a:gd name="connsiteX2" fmla="*/ 790575 w 2722011"/>
              <a:gd name="connsiteY2" fmla="*/ 1040499 h 1042345"/>
              <a:gd name="connsiteX3" fmla="*/ 838200 w 2722011"/>
              <a:gd name="connsiteY3" fmla="*/ 1021449 h 1042345"/>
              <a:gd name="connsiteX4" fmla="*/ 914400 w 2722011"/>
              <a:gd name="connsiteY4" fmla="*/ 983349 h 1042345"/>
              <a:gd name="connsiteX5" fmla="*/ 971550 w 2722011"/>
              <a:gd name="connsiteY5" fmla="*/ 945249 h 1042345"/>
              <a:gd name="connsiteX6" fmla="*/ 1000125 w 2722011"/>
              <a:gd name="connsiteY6" fmla="*/ 888099 h 1042345"/>
              <a:gd name="connsiteX7" fmla="*/ 1019175 w 2722011"/>
              <a:gd name="connsiteY7" fmla="*/ 859524 h 1042345"/>
              <a:gd name="connsiteX8" fmla="*/ 1038225 w 2722011"/>
              <a:gd name="connsiteY8" fmla="*/ 802374 h 1042345"/>
              <a:gd name="connsiteX9" fmla="*/ 1057275 w 2722011"/>
              <a:gd name="connsiteY9" fmla="*/ 764274 h 1042345"/>
              <a:gd name="connsiteX10" fmla="*/ 1066800 w 2722011"/>
              <a:gd name="connsiteY10" fmla="*/ 735699 h 1042345"/>
              <a:gd name="connsiteX11" fmla="*/ 1095375 w 2722011"/>
              <a:gd name="connsiteY11" fmla="*/ 707124 h 1042345"/>
              <a:gd name="connsiteX12" fmla="*/ 1114425 w 2722011"/>
              <a:gd name="connsiteY12" fmla="*/ 649974 h 1042345"/>
              <a:gd name="connsiteX13" fmla="*/ 1123950 w 2722011"/>
              <a:gd name="connsiteY13" fmla="*/ 621399 h 1042345"/>
              <a:gd name="connsiteX14" fmla="*/ 1152525 w 2722011"/>
              <a:gd name="connsiteY14" fmla="*/ 516624 h 1042345"/>
              <a:gd name="connsiteX15" fmla="*/ 1171575 w 2722011"/>
              <a:gd name="connsiteY15" fmla="*/ 459474 h 1042345"/>
              <a:gd name="connsiteX16" fmla="*/ 1190625 w 2722011"/>
              <a:gd name="connsiteY16" fmla="*/ 421374 h 1042345"/>
              <a:gd name="connsiteX17" fmla="*/ 1800225 w 2722011"/>
              <a:gd name="connsiteY17" fmla="*/ 192774 h 1042345"/>
              <a:gd name="connsiteX18" fmla="*/ 1857375 w 2722011"/>
              <a:gd name="connsiteY18" fmla="*/ 154674 h 1042345"/>
              <a:gd name="connsiteX19" fmla="*/ 1924050 w 2722011"/>
              <a:gd name="connsiteY19" fmla="*/ 107049 h 1042345"/>
              <a:gd name="connsiteX20" fmla="*/ 1952625 w 2722011"/>
              <a:gd name="connsiteY20" fmla="*/ 97524 h 1042345"/>
              <a:gd name="connsiteX21" fmla="*/ 1981200 w 2722011"/>
              <a:gd name="connsiteY21" fmla="*/ 59424 h 1042345"/>
              <a:gd name="connsiteX22" fmla="*/ 2049527 w 2722011"/>
              <a:gd name="connsiteY22" fmla="*/ 5190 h 1042345"/>
              <a:gd name="connsiteX23" fmla="*/ 2710988 w 2722011"/>
              <a:gd name="connsiteY23" fmla="*/ 0 h 1042345"/>
              <a:gd name="connsiteX24" fmla="*/ 2722011 w 2722011"/>
              <a:gd name="connsiteY24" fmla="*/ 1042345 h 104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22011" h="1042345">
                <a:moveTo>
                  <a:pt x="2722011" y="1042345"/>
                </a:moveTo>
                <a:lnTo>
                  <a:pt x="0" y="1040499"/>
                </a:lnTo>
                <a:lnTo>
                  <a:pt x="790575" y="1040499"/>
                </a:lnTo>
                <a:lnTo>
                  <a:pt x="838200" y="1021449"/>
                </a:lnTo>
                <a:cubicBezTo>
                  <a:pt x="863600" y="1008749"/>
                  <a:pt x="888547" y="995100"/>
                  <a:pt x="914400" y="983349"/>
                </a:cubicBezTo>
                <a:cubicBezTo>
                  <a:pt x="955344" y="964738"/>
                  <a:pt x="936425" y="987399"/>
                  <a:pt x="971550" y="945249"/>
                </a:cubicBezTo>
                <a:cubicBezTo>
                  <a:pt x="1005672" y="904303"/>
                  <a:pt x="978646" y="931057"/>
                  <a:pt x="1000125" y="888099"/>
                </a:cubicBezTo>
                <a:cubicBezTo>
                  <a:pt x="1005245" y="877860"/>
                  <a:pt x="1014526" y="869985"/>
                  <a:pt x="1019175" y="859524"/>
                </a:cubicBezTo>
                <a:cubicBezTo>
                  <a:pt x="1027330" y="841174"/>
                  <a:pt x="1029245" y="820335"/>
                  <a:pt x="1038225" y="802374"/>
                </a:cubicBezTo>
                <a:cubicBezTo>
                  <a:pt x="1044575" y="789674"/>
                  <a:pt x="1051682" y="777325"/>
                  <a:pt x="1057275" y="764274"/>
                </a:cubicBezTo>
                <a:cubicBezTo>
                  <a:pt x="1061230" y="755046"/>
                  <a:pt x="1061231" y="744053"/>
                  <a:pt x="1066800" y="735699"/>
                </a:cubicBezTo>
                <a:cubicBezTo>
                  <a:pt x="1074272" y="724491"/>
                  <a:pt x="1085850" y="716649"/>
                  <a:pt x="1095375" y="707124"/>
                </a:cubicBezTo>
                <a:lnTo>
                  <a:pt x="1114425" y="649974"/>
                </a:lnTo>
                <a:cubicBezTo>
                  <a:pt x="1117600" y="640449"/>
                  <a:pt x="1121981" y="631244"/>
                  <a:pt x="1123950" y="621399"/>
                </a:cubicBezTo>
                <a:cubicBezTo>
                  <a:pt x="1137413" y="554083"/>
                  <a:pt x="1128355" y="589133"/>
                  <a:pt x="1152525" y="516624"/>
                </a:cubicBezTo>
                <a:lnTo>
                  <a:pt x="1171575" y="459474"/>
                </a:lnTo>
                <a:cubicBezTo>
                  <a:pt x="1182520" y="426639"/>
                  <a:pt x="1174000" y="437999"/>
                  <a:pt x="1190625" y="421374"/>
                </a:cubicBezTo>
                <a:lnTo>
                  <a:pt x="1800225" y="192774"/>
                </a:lnTo>
                <a:lnTo>
                  <a:pt x="1857375" y="154674"/>
                </a:lnTo>
                <a:cubicBezTo>
                  <a:pt x="1879600" y="138799"/>
                  <a:pt x="1900630" y="121101"/>
                  <a:pt x="1924050" y="107049"/>
                </a:cubicBezTo>
                <a:cubicBezTo>
                  <a:pt x="1932659" y="101883"/>
                  <a:pt x="1944912" y="103952"/>
                  <a:pt x="1952625" y="97524"/>
                </a:cubicBezTo>
                <a:cubicBezTo>
                  <a:pt x="1964821" y="87361"/>
                  <a:pt x="1965050" y="74813"/>
                  <a:pt x="1981200" y="59424"/>
                </a:cubicBezTo>
                <a:cubicBezTo>
                  <a:pt x="1997350" y="44035"/>
                  <a:pt x="2038900" y="6696"/>
                  <a:pt x="2049527" y="5190"/>
                </a:cubicBezTo>
                <a:lnTo>
                  <a:pt x="2710988" y="0"/>
                </a:lnTo>
                <a:lnTo>
                  <a:pt x="2722011" y="1042345"/>
                </a:lnTo>
                <a:close/>
              </a:path>
            </a:pathLst>
          </a:custGeom>
          <a:solidFill>
            <a:schemeClr val="tx2">
              <a:alpha val="75000"/>
            </a:schemeClr>
          </a:solidFill>
          <a:ln w="9525"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Flowchart: Process 17"/>
          <p:cNvSpPr/>
          <p:nvPr/>
        </p:nvSpPr>
        <p:spPr>
          <a:xfrm>
            <a:off x="1981199" y="3046454"/>
            <a:ext cx="3297628" cy="2506034"/>
          </a:xfrm>
          <a:prstGeom prst="flowChartProcess">
            <a:avLst/>
          </a:prstGeom>
          <a:noFill/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73" y="2895600"/>
            <a:ext cx="530286" cy="301714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H="1">
            <a:off x="1726972" y="3046455"/>
            <a:ext cx="457200" cy="1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991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Доказательства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SG" sz="2400" dirty="0"/>
                  <a:t>(</a:t>
                </a:r>
                <a:r>
                  <a:rPr lang="en-SG" sz="2400" dirty="0" err="1"/>
                  <a:t>i</a:t>
                </a:r>
                <a:r>
                  <a:rPr lang="en-SG" sz="2400" dirty="0"/>
                  <a:t>) </a:t>
                </a:r>
                <a:r>
                  <a:rPr lang="ru-RU" sz="2400" dirty="0"/>
                  <a:t>Монотонность</a:t>
                </a:r>
                <a:r>
                  <a:rPr lang="en-SG" sz="2400" dirty="0"/>
                  <a:t> +(ii)</a:t>
                </a:r>
                <a:r>
                  <a:rPr lang="ru-RU" sz="2400" dirty="0"/>
                  <a:t> Плат</a:t>
                </a:r>
                <a:r>
                  <a:rPr lang="en-US" sz="2400" dirty="0"/>
                  <a:t>.</a:t>
                </a:r>
                <a:r>
                  <a:rPr lang="ru-RU" sz="2400" dirty="0"/>
                  <a:t> тождество</a:t>
                </a:r>
                <a:r>
                  <a:rPr lang="en-SG" sz="2400" dirty="0"/>
                  <a:t> + </a:t>
                </a:r>
                <a:r>
                  <a:rPr lang="ru-RU" sz="2400" dirty="0" err="1">
                    <a:solidFill>
                      <a:srgbClr val="0070C0"/>
                    </a:solidFill>
                  </a:rPr>
                  <a:t>сюрьекция</a:t>
                </a:r>
                <a:r>
                  <a:rPr lang="en-SG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SG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SG" sz="2400" dirty="0">
                    <a:solidFill>
                      <a:srgbClr val="0070C0"/>
                    </a:solidFill>
                  </a:rPr>
                  <a:t> </a:t>
                </a:r>
                <a:r>
                  <a:rPr lang="en-SG" sz="2400" dirty="0"/>
                  <a:t>BNE</a:t>
                </a:r>
              </a:p>
              <a:p>
                <a:pPr lvl="1"/>
                <a:r>
                  <a:rPr lang="ru-RU" sz="2400" dirty="0"/>
                  <a:t>Зафиксируем </a:t>
                </a:r>
                <a14:m>
                  <m:oMath xmlns:m="http://schemas.openxmlformats.org/officeDocument/2006/math">
                    <m:r>
                      <a:rPr lang="en-SG" sz="24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SG" sz="2400" dirty="0"/>
                  <a:t> </a:t>
                </a:r>
                <a:r>
                  <a:rPr lang="ru-RU" sz="2400" dirty="0"/>
                  <a:t>и удалим в обозначениях нижний индекс</a:t>
                </a:r>
                <a:r>
                  <a:rPr lang="en-SG" sz="2400" dirty="0"/>
                  <a:t>. </a:t>
                </a:r>
              </a:p>
              <a:p>
                <a:pPr lvl="1"/>
                <a:r>
                  <a:rPr lang="ru-RU" sz="2400" dirty="0"/>
                  <a:t>Основная идея:</a:t>
                </a:r>
                <a:r>
                  <a:rPr lang="en-US" sz="2400" dirty="0"/>
                  <a:t> </a:t>
                </a:r>
                <a:r>
                  <a:rPr lang="ru-RU" sz="2400" dirty="0"/>
                  <a:t>сравнение стратегий </a:t>
                </a:r>
                <a14:m>
                  <m:oMath xmlns:m="http://schemas.openxmlformats.org/officeDocument/2006/math"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̌"/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sz="2400" dirty="0"/>
                  <a:t> </a:t>
                </a:r>
                <a:r>
                  <a:rPr lang="ru-RU" sz="2400" dirty="0"/>
                  <a:t>и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G" sz="2000" dirty="0"/>
              </a:p>
              <a:p>
                <a:pPr marL="514350" indent="-514350">
                  <a:buFont typeface="+mj-lt"/>
                  <a:buAutoNum type="arabicPeriod"/>
                </a:pPr>
                <a:endParaRPr lang="en-SG" sz="2400" dirty="0"/>
              </a:p>
              <a:p>
                <a:pPr marL="514350" indent="-514350">
                  <a:buFont typeface="+mj-lt"/>
                  <a:buAutoNum type="arabicPeriod"/>
                </a:pPr>
                <a:endParaRPr lang="en-SG" sz="2400" dirty="0"/>
              </a:p>
              <a:p>
                <a:pPr marL="514350" indent="-514350">
                  <a:buFont typeface="+mj-lt"/>
                  <a:buAutoNum type="arabicPeriod"/>
                </a:pPr>
                <a:endParaRPr lang="en-SG" sz="2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SG" sz="2400" dirty="0"/>
                  <a:t> </a:t>
                </a:r>
                <a:r>
                  <a:rPr lang="en-SG" sz="2400" dirty="0">
                    <a:solidFill>
                      <a:srgbClr val="C00000"/>
                    </a:solidFill>
                  </a:rPr>
                  <a:t>BNE</a:t>
                </a:r>
                <a:r>
                  <a:rPr lang="en-SG" sz="2400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SG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SG" sz="2400" dirty="0">
                    <a:solidFill>
                      <a:srgbClr val="C00000"/>
                    </a:solidFill>
                  </a:rPr>
                  <a:t> (</a:t>
                </a:r>
                <a:r>
                  <a:rPr lang="en-SG" sz="2400" dirty="0" err="1">
                    <a:solidFill>
                      <a:srgbClr val="C00000"/>
                    </a:solidFill>
                  </a:rPr>
                  <a:t>i</a:t>
                </a:r>
                <a:r>
                  <a:rPr lang="en-SG" sz="2400" dirty="0">
                    <a:solidFill>
                      <a:srgbClr val="C00000"/>
                    </a:solidFill>
                  </a:rPr>
                  <a:t>) </a:t>
                </a:r>
                <a:r>
                  <a:rPr lang="ru-RU" sz="2400" dirty="0">
                    <a:solidFill>
                      <a:srgbClr val="C00000"/>
                    </a:solidFill>
                  </a:rPr>
                  <a:t>Монотонность</a:t>
                </a:r>
                <a:endParaRPr lang="en-SG" sz="2400" dirty="0"/>
              </a:p>
              <a:p>
                <a:pPr marL="0" indent="0">
                  <a:buNone/>
                </a:pPr>
                <a:endParaRPr lang="en-SG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  <a:blipFill>
                <a:blip r:embed="rId3"/>
                <a:stretch>
                  <a:fillRect l="-1164" t="-1348" r="-167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201" y="3048000"/>
            <a:ext cx="5081598" cy="8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0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Монотонность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AutoNum type="arabicPeriod" startAt="2"/>
                </a:pPr>
                <a:r>
                  <a:rPr lang="ru-RU" sz="2800" dirty="0"/>
                  <a:t>Хотим доказать что </a:t>
                </a:r>
                <a:r>
                  <a:rPr lang="en-SG" sz="2800" dirty="0"/>
                  <a:t>BNE</a:t>
                </a:r>
                <a:r>
                  <a:rPr lang="en-SG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SG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SG" sz="2800" dirty="0"/>
                  <a:t> </a:t>
                </a:r>
                <a14:m>
                  <m:oMath xmlns:m="http://schemas.openxmlformats.org/officeDocument/2006/math">
                    <m:r>
                      <a:rPr lang="en-SG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SG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SG" sz="28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SG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sz="2800" dirty="0"/>
                  <a:t> </a:t>
                </a:r>
                <a:r>
                  <a:rPr lang="ru-RU" sz="2800" dirty="0"/>
                  <a:t>не убывает</a:t>
                </a:r>
                <a:r>
                  <a:rPr lang="en-SG" sz="2800" dirty="0"/>
                  <a:t>.</a:t>
                </a:r>
              </a:p>
              <a:p>
                <a:pPr marL="0" indent="0">
                  <a:buNone/>
                </a:pPr>
                <a:r>
                  <a:rPr lang="ru-RU" sz="2800" dirty="0"/>
                  <a:t>Для любых</a:t>
                </a:r>
                <a:r>
                  <a:rPr lang="en-SG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  <m:acc>
                      <m:accPr>
                        <m:chr m:val="̌"/>
                        <m:ctrlPr>
                          <a:rPr lang="en-SG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en-SG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24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SG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SG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̌"/>
                              <m:ctrlPr>
                                <a:rPr lang="en-SG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en-SG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SG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SG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̌"/>
                              <m:ctrlPr>
                                <a:rPr lang="en-SG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en-SG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SG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SG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̌"/>
                              <m:ctrlPr>
                                <a:rPr lang="en-SG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en-SG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SG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SG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SG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SG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SG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SG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SG" sz="24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SG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SG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SG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24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SG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̌"/>
                              <m:ctrlPr>
                                <a:rPr lang="en-SG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n-SG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SG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̌"/>
                          <m:ctrlPr>
                            <a:rPr lang="en-SG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SG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SG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SG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SG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SG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SG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̌"/>
                          <m:ctrlPr>
                            <a:rPr lang="en-SG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SG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SG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̌"/>
                              <m:ctrlPr>
                                <a:rPr lang="en-SG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en-SG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SG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SG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̌"/>
                              <m:ctrlPr>
                                <a:rPr lang="en-SG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en-SG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SG" sz="24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SG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̌"/>
                              <m:ctrlPr>
                                <a:rPr lang="en-SG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n-SG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̌"/>
                              <m:ctrlPr>
                                <a:rPr lang="en-SG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SG" sz="2800" dirty="0"/>
              </a:p>
              <a:p>
                <a:pPr marL="0" indent="0">
                  <a:buNone/>
                </a:pPr>
                <a:endParaRPr lang="en-SG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SG" sz="28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SG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̌"/>
                              <m:ctrlPr>
                                <a:rPr lang="en-SG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en-SG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̌"/>
                          <m:ctrlPr>
                            <a:rPr lang="en-SG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SG" sz="28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SG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SG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SG" sz="28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SG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SG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̌"/>
                          <m:ctrlPr>
                            <a:rPr lang="en-SG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SG" sz="28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SG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̌"/>
                              <m:ctrlPr>
                                <a:rPr lang="en-SG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SG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ctrlPr>
                            <a:rPr lang="en-SG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̌"/>
                              <m:ctrlPr>
                                <a:rPr lang="en-SG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en-SG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SG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SG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SG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̌"/>
                                  <m:ctrlPr>
                                    <a:rPr lang="en-SG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SG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SG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48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4286250" y="2362200"/>
            <a:ext cx="571500" cy="1166019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+</a:t>
            </a:r>
            <a:endParaRPr lang="en-SG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Доказательства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SG" sz="2400" dirty="0"/>
                  <a:t>(</a:t>
                </a:r>
                <a:r>
                  <a:rPr lang="en-SG" sz="2400" dirty="0" err="1"/>
                  <a:t>i</a:t>
                </a:r>
                <a:r>
                  <a:rPr lang="en-SG" sz="2400" dirty="0"/>
                  <a:t>) </a:t>
                </a:r>
                <a:r>
                  <a:rPr lang="ru-RU" sz="2400" dirty="0"/>
                  <a:t>Монотонность</a:t>
                </a:r>
                <a:r>
                  <a:rPr lang="en-SG" sz="2400" dirty="0"/>
                  <a:t> +(ii)</a:t>
                </a:r>
                <a:r>
                  <a:rPr lang="ru-RU" sz="2400" dirty="0"/>
                  <a:t> Плат</a:t>
                </a:r>
                <a:r>
                  <a:rPr lang="en-US" sz="2400" dirty="0"/>
                  <a:t>.</a:t>
                </a:r>
                <a:r>
                  <a:rPr lang="ru-RU" sz="2400" dirty="0"/>
                  <a:t> тождество</a:t>
                </a:r>
                <a:r>
                  <a:rPr lang="en-SG" sz="2400" dirty="0"/>
                  <a:t> + </a:t>
                </a:r>
                <a:r>
                  <a:rPr lang="ru-RU" sz="2400" dirty="0" err="1">
                    <a:solidFill>
                      <a:srgbClr val="0070C0"/>
                    </a:solidFill>
                  </a:rPr>
                  <a:t>сюрьекция</a:t>
                </a:r>
                <a:r>
                  <a:rPr lang="en-SG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SG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SG" sz="2400" dirty="0">
                    <a:solidFill>
                      <a:srgbClr val="0070C0"/>
                    </a:solidFill>
                  </a:rPr>
                  <a:t> </a:t>
                </a:r>
                <a:r>
                  <a:rPr lang="en-SG" sz="2400" dirty="0"/>
                  <a:t>BNE</a:t>
                </a:r>
              </a:p>
              <a:p>
                <a:pPr lvl="1"/>
                <a:r>
                  <a:rPr lang="ru-RU" sz="2400" dirty="0"/>
                  <a:t>Зафиксируем </a:t>
                </a:r>
                <a14:m>
                  <m:oMath xmlns:m="http://schemas.openxmlformats.org/officeDocument/2006/math">
                    <m:r>
                      <a:rPr lang="en-SG" sz="24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SG" sz="2400" dirty="0"/>
                  <a:t> </a:t>
                </a:r>
                <a:r>
                  <a:rPr lang="ru-RU" sz="2400" dirty="0"/>
                  <a:t>и удалим в обозначениях нижний индекс</a:t>
                </a:r>
                <a:r>
                  <a:rPr lang="en-SG" sz="2400" dirty="0"/>
                  <a:t>. </a:t>
                </a:r>
              </a:p>
              <a:p>
                <a:pPr lvl="1"/>
                <a:r>
                  <a:rPr lang="ru-RU" sz="2400" dirty="0"/>
                  <a:t>Основная идея:</a:t>
                </a:r>
                <a:r>
                  <a:rPr lang="en-US" sz="2400" dirty="0"/>
                  <a:t> </a:t>
                </a:r>
                <a:r>
                  <a:rPr lang="ru-RU" sz="2400" dirty="0"/>
                  <a:t>сравнение стратегий </a:t>
                </a:r>
                <a14:m>
                  <m:oMath xmlns:m="http://schemas.openxmlformats.org/officeDocument/2006/math"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̌"/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sz="2400" dirty="0"/>
                  <a:t> </a:t>
                </a:r>
                <a:r>
                  <a:rPr lang="ru-RU" sz="2400" dirty="0"/>
                  <a:t>и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G" sz="2000" dirty="0"/>
              </a:p>
              <a:p>
                <a:pPr marL="514350" indent="-514350">
                  <a:buFont typeface="+mj-lt"/>
                  <a:buAutoNum type="arabicPeriod"/>
                </a:pPr>
                <a:endParaRPr lang="en-SG" sz="2400" dirty="0"/>
              </a:p>
              <a:p>
                <a:pPr marL="514350" indent="-514350">
                  <a:buFont typeface="+mj-lt"/>
                  <a:buAutoNum type="arabicPeriod"/>
                </a:pPr>
                <a:endParaRPr lang="en-SG" sz="2400" dirty="0"/>
              </a:p>
              <a:p>
                <a:pPr marL="514350" indent="-514350">
                  <a:buFont typeface="+mj-lt"/>
                  <a:buAutoNum type="arabicPeriod"/>
                </a:pPr>
                <a:endParaRPr lang="en-SG" sz="2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SG" sz="2400" dirty="0"/>
                  <a:t> BNE</a:t>
                </a:r>
                <a:r>
                  <a:rPr lang="en-SG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SG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SG" sz="2400" dirty="0"/>
                  <a:t> (</a:t>
                </a:r>
                <a:r>
                  <a:rPr lang="en-SG" sz="2400" dirty="0" err="1"/>
                  <a:t>i</a:t>
                </a:r>
                <a:r>
                  <a:rPr lang="en-SG" sz="2400" dirty="0"/>
                  <a:t>) </a:t>
                </a:r>
                <a:r>
                  <a:rPr lang="ru-RU" sz="2400" dirty="0"/>
                  <a:t>Монотонность</a:t>
                </a:r>
                <a:endParaRPr lang="en-SG" sz="2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SG" sz="2400" dirty="0"/>
                  <a:t> </a:t>
                </a:r>
                <a:r>
                  <a:rPr lang="en-SG" sz="2400" dirty="0">
                    <a:solidFill>
                      <a:srgbClr val="C00000"/>
                    </a:solidFill>
                  </a:rPr>
                  <a:t>BNE</a:t>
                </a:r>
                <a:r>
                  <a:rPr lang="en-SG" sz="2400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SG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SG" sz="2400" dirty="0">
                    <a:solidFill>
                      <a:srgbClr val="C00000"/>
                    </a:solidFill>
                  </a:rPr>
                  <a:t> (ii) </a:t>
                </a:r>
                <a:r>
                  <a:rPr lang="ru-RU" sz="2400" dirty="0">
                    <a:solidFill>
                      <a:srgbClr val="C00000"/>
                    </a:solidFill>
                  </a:rPr>
                  <a:t>Платежное тождество</a:t>
                </a:r>
                <a:endParaRPr lang="en-SG" sz="24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SG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  <a:blipFill>
                <a:blip r:embed="rId3"/>
                <a:stretch>
                  <a:fillRect l="-1164" t="-1348" r="-167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201" y="3048000"/>
            <a:ext cx="5081598" cy="8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47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Платежное тождество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AutoNum type="arabicPeriod" startAt="3"/>
                </a:pPr>
                <a:r>
                  <a:rPr lang="en-SG" sz="2800" dirty="0"/>
                  <a:t>BNE</a:t>
                </a:r>
                <a:r>
                  <a:rPr lang="en-SG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SG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r>
                      <a:rPr lang="en-SG" sz="2800" b="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SG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SG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SG" sz="28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SG" sz="2800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SG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SG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SG" sz="2800" i="1" dirty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undOvr"/>
                        <m:ctrlPr>
                          <a:rPr lang="en-SG" sz="28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SG" sz="28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SG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  <m:e>
                        <m:r>
                          <a:rPr lang="en-SG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SG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SG" sz="2800" i="1" dirty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nary>
                    <m:r>
                      <a:rPr lang="en-SG" sz="2800" i="1" dirty="0" err="1">
                        <a:latin typeface="Cambria Math" panose="02040503050406030204" pitchFamily="18" charset="0"/>
                      </a:rPr>
                      <m:t>𝑑𝑧</m:t>
                    </m:r>
                    <m:r>
                      <a:rPr lang="en-SG" sz="28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SG" sz="2800" b="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SG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sz="2800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SG" sz="28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SG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SG" sz="2800" dirty="0"/>
              </a:p>
              <a:p>
                <a:pPr marL="0" indent="0">
                  <a:buNone/>
                </a:pPr>
                <a:r>
                  <a:rPr lang="ru-RU" sz="2400" dirty="0"/>
                  <a:t>Пусть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&gt;</m:t>
                    </m:r>
                    <m:acc>
                      <m:accPr>
                        <m:chr m:val="̌"/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SG" sz="2400" dirty="0"/>
                  <a:t>, </a:t>
                </a:r>
                <a:r>
                  <a:rPr lang="ru-RU" sz="2400" dirty="0"/>
                  <a:t>тогда</a:t>
                </a:r>
                <a:endParaRPr lang="en-SG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SG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̌"/>
                              <m:ctrlPr>
                                <a:rPr lang="en-SG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n-SG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SG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̌"/>
                          <m:ctrlPr>
                            <a:rPr lang="en-SG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SG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SG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SG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SG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SG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SG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̌"/>
                          <m:ctrlPr>
                            <a:rPr lang="en-SG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SG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SG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̌"/>
                              <m:ctrlPr>
                                <a:rPr lang="en-SG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en-SG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SG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SG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̌"/>
                              <m:ctrlPr>
                                <a:rPr lang="en-SG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en-SG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SG" sz="24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SG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̌"/>
                              <m:ctrlPr>
                                <a:rPr lang="en-SG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n-SG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̌"/>
                              <m:ctrlPr>
                                <a:rPr lang="en-SG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SG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SG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SG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SG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SG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SG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SG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̌"/>
                              <m:ctrlPr>
                                <a:rPr lang="en-SG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en-SG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acc>
                        <m:accPr>
                          <m:chr m:val="̌"/>
                          <m:ctrlPr>
                            <a:rPr lang="en-SG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SG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SG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SG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SG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SG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̌"/>
                                  <m:ctrlPr>
                                    <a:rPr lang="en-SG" sz="24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d>
                        </m:e>
                      </m:d>
                    </m:oMath>
                  </m:oMathPara>
                </a14:m>
                <a:endParaRPr lang="en-SG" sz="24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SG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24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SG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SG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̌"/>
                              <m:ctrlPr>
                                <a:rPr lang="en-SG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en-SG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SG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SG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̌"/>
                              <m:ctrlPr>
                                <a:rPr lang="en-SG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en-SG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SG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SG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̌"/>
                              <m:ctrlPr>
                                <a:rPr lang="en-SG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en-SG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SG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SG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SG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SG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SG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SG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SG" sz="24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SG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SG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SG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SG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SG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SG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SG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SG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SG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̌"/>
                              <m:ctrlPr>
                                <a:rPr lang="en-SG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en-SG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SG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SG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SG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SG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SG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SG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̌"/>
                          <m:ctrlPr>
                            <a:rPr lang="en-SG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SG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SG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SG" sz="2400" dirty="0"/>
              </a:p>
              <a:p>
                <a:pPr marL="0" indent="0">
                  <a:buNone/>
                </a:pPr>
                <a:endParaRPr lang="en-SG" sz="2400" dirty="0"/>
              </a:p>
              <a:p>
                <a:pPr marL="0" indent="0">
                  <a:buNone/>
                </a:pPr>
                <a:endParaRPr lang="en-SG" sz="2400" dirty="0"/>
              </a:p>
              <a:p>
                <a:pPr marL="0" indent="0">
                  <a:buNone/>
                </a:pPr>
                <a:endParaRPr lang="en-SG" sz="2400" dirty="0"/>
              </a:p>
              <a:p>
                <a:pPr marL="0" indent="0">
                  <a:buNone/>
                </a:pPr>
                <a:endParaRPr lang="en-SG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3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609600" y="4953000"/>
                <a:ext cx="7696200" cy="68580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SG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SG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SG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SG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SG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̌"/>
                                  <m:ctrlPr>
                                    <a:rPr lang="en-SG" sz="240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SG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SG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SG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SG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SG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SG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̌"/>
                              <m:ctrlPr>
                                <a:rPr lang="en-SG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en-SG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acc>
                        <m:accPr>
                          <m:chr m:val="̌"/>
                          <m:ctrlPr>
                            <a:rPr lang="en-SG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SG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SG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SG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SG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SG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̌"/>
                                  <m:ctrlPr>
                                    <a:rPr lang="en-SG" sz="24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d>
                        </m:e>
                      </m:d>
                    </m:oMath>
                  </m:oMathPara>
                </a14:m>
                <a:endParaRPr lang="en-SG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953000"/>
                <a:ext cx="7696200" cy="6858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732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Cyrl-AZ" dirty="0"/>
              <a:t>Этапы Баесовской игры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az-Cyrl-AZ" dirty="0"/>
                  <a:t>Когда и что знает агент </a:t>
                </a:r>
                <a14:m>
                  <m:oMath xmlns:m="http://schemas.openxmlformats.org/officeDocument/2006/math">
                    <m:r>
                      <a:rPr lang="en-SG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SG" dirty="0"/>
                  <a:t>?</a:t>
                </a:r>
              </a:p>
              <a:p>
                <a:pPr lvl="1"/>
                <a:r>
                  <a:rPr lang="en-SG" sz="3200" b="1" u="sng" dirty="0"/>
                  <a:t>Ex ante</a:t>
                </a:r>
                <a:r>
                  <a:rPr lang="en-SG" sz="3200" b="1" dirty="0"/>
                  <a:t> </a:t>
                </a:r>
                <a:r>
                  <a:rPr lang="en-SG" dirty="0"/>
                  <a:t>(</a:t>
                </a:r>
                <a:r>
                  <a:rPr lang="az-Cyrl-AZ" dirty="0"/>
                  <a:t>до того как началась игра</a:t>
                </a:r>
                <a:r>
                  <a:rPr lang="en-SG" dirty="0"/>
                  <a:t>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SG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SG" dirty="0"/>
                  <a:t> </a:t>
                </a:r>
                <a:r>
                  <a:rPr lang="az-Cyrl-AZ" dirty="0"/>
                  <a:t>знает только</a:t>
                </a:r>
                <a:r>
                  <a:rPr lang="en-SG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SG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SG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dirty="0"/>
                  <a:t>) </a:t>
                </a:r>
                <a:r>
                  <a:rPr lang="az-Cyrl-AZ" dirty="0"/>
                  <a:t>и</a:t>
                </a:r>
                <a:r>
                  <a:rPr lang="en-SG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1" i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SG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SG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SG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SG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SG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SG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SG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SG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SG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SG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G" b="1" dirty="0"/>
              </a:p>
              <a:p>
                <a:pPr lvl="1"/>
                <a:r>
                  <a:rPr lang="en-SG" sz="3200" b="1" u="sng" dirty="0"/>
                  <a:t>Interim</a:t>
                </a:r>
                <a:r>
                  <a:rPr lang="en-SG" dirty="0"/>
                  <a:t> (</a:t>
                </a:r>
                <a:r>
                  <a:rPr lang="az-Cyrl-AZ" dirty="0"/>
                  <a:t>знает свое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dirty="0"/>
                  <a:t>, </a:t>
                </a:r>
                <a:r>
                  <a:rPr lang="az-Cyrl-AZ" dirty="0"/>
                  <a:t>начало игры</a:t>
                </a:r>
                <a:r>
                  <a:rPr lang="en-SG" dirty="0"/>
                  <a:t>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SG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SG" dirty="0"/>
                  <a:t> </a:t>
                </a:r>
                <a:r>
                  <a:rPr lang="az-Cyrl-AZ" dirty="0"/>
                  <a:t>узнал</a:t>
                </a:r>
                <a:r>
                  <a:rPr lang="en-SG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dirty="0"/>
                  <a:t>, </a:t>
                </a:r>
                <a:r>
                  <a:rPr lang="az-Cyrl-AZ" dirty="0"/>
                  <a:t>не знает</a:t>
                </a:r>
                <a:r>
                  <a:rPr lang="en-SG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1" i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SG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SG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SG" dirty="0"/>
                  <a:t> </a:t>
                </a:r>
                <a:r>
                  <a:rPr lang="az-Cyrl-AZ" dirty="0"/>
                  <a:t>и</a:t>
                </a:r>
                <a:r>
                  <a:rPr lang="en-SG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b="1" i="0" smtClean="0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SG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SG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SG" b="1" dirty="0"/>
              </a:p>
              <a:p>
                <a:pPr lvl="1"/>
                <a:r>
                  <a:rPr lang="en-SG" sz="3200" b="1" u="sng" dirty="0"/>
                  <a:t>Ex post</a:t>
                </a:r>
                <a:r>
                  <a:rPr lang="en-SG" dirty="0"/>
                  <a:t> (</a:t>
                </a:r>
                <a:r>
                  <a:rPr lang="az-Cyrl-AZ" dirty="0"/>
                  <a:t>после окончания игры</a:t>
                </a:r>
                <a:r>
                  <a:rPr lang="en-SG" dirty="0"/>
                  <a:t>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SG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SG" dirty="0"/>
                  <a:t> </a:t>
                </a:r>
                <a:r>
                  <a:rPr lang="az-Cyrl-AZ" dirty="0"/>
                  <a:t>видит все что произошло в игре</a:t>
                </a:r>
                <a:endParaRPr lang="en-S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68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9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H="1" flipV="1">
            <a:off x="1981200" y="1676400"/>
            <a:ext cx="2" cy="387609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981201" y="5552489"/>
            <a:ext cx="5029199" cy="1011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1981200" y="2590800"/>
            <a:ext cx="4206287" cy="2961689"/>
          </a:xfrm>
          <a:custGeom>
            <a:avLst/>
            <a:gdLst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95575 w 3476625"/>
              <a:gd name="connsiteY37" fmla="*/ 542925 h 2447925"/>
              <a:gd name="connsiteX38" fmla="*/ 2743200 w 3476625"/>
              <a:gd name="connsiteY38" fmla="*/ 457200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43200 w 3476625"/>
              <a:gd name="connsiteY38" fmla="*/ 457200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09875 w 3476625"/>
              <a:gd name="connsiteY39" fmla="*/ 371475 h 2447925"/>
              <a:gd name="connsiteX40" fmla="*/ 2771775 w 3476625"/>
              <a:gd name="connsiteY40" fmla="*/ 285750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771775 w 3476625"/>
              <a:gd name="connsiteY40" fmla="*/ 285750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756030 w 3476625"/>
              <a:gd name="connsiteY40" fmla="*/ 277877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921357 w 3476625"/>
              <a:gd name="connsiteY40" fmla="*/ 30149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811139 w 3476625"/>
              <a:gd name="connsiteY40" fmla="*/ 262132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847975 w 3476625"/>
              <a:gd name="connsiteY40" fmla="*/ 180975 h 2447925"/>
              <a:gd name="connsiteX41" fmla="*/ 2867025 w 3476625"/>
              <a:gd name="connsiteY41" fmla="*/ 152400 h 2447925"/>
              <a:gd name="connsiteX42" fmla="*/ 2876550 w 3476625"/>
              <a:gd name="connsiteY42" fmla="*/ 123825 h 2447925"/>
              <a:gd name="connsiteX43" fmla="*/ 2895600 w 3476625"/>
              <a:gd name="connsiteY43" fmla="*/ 95250 h 2447925"/>
              <a:gd name="connsiteX44" fmla="*/ 2905125 w 3476625"/>
              <a:gd name="connsiteY44" fmla="*/ 66675 h 2447925"/>
              <a:gd name="connsiteX45" fmla="*/ 2924175 w 3476625"/>
              <a:gd name="connsiteY45" fmla="*/ 38100 h 2447925"/>
              <a:gd name="connsiteX46" fmla="*/ 2933700 w 3476625"/>
              <a:gd name="connsiteY46" fmla="*/ 0 h 2447925"/>
              <a:gd name="connsiteX47" fmla="*/ 3476625 w 3476625"/>
              <a:gd name="connsiteY47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47975 w 3476625"/>
              <a:gd name="connsiteY39" fmla="*/ 180975 h 2447925"/>
              <a:gd name="connsiteX40" fmla="*/ 2867025 w 3476625"/>
              <a:gd name="connsiteY40" fmla="*/ 152400 h 2447925"/>
              <a:gd name="connsiteX41" fmla="*/ 2876550 w 3476625"/>
              <a:gd name="connsiteY41" fmla="*/ 123825 h 2447925"/>
              <a:gd name="connsiteX42" fmla="*/ 2895600 w 3476625"/>
              <a:gd name="connsiteY42" fmla="*/ 95250 h 2447925"/>
              <a:gd name="connsiteX43" fmla="*/ 2905125 w 3476625"/>
              <a:gd name="connsiteY43" fmla="*/ 66675 h 2447925"/>
              <a:gd name="connsiteX44" fmla="*/ 2924175 w 3476625"/>
              <a:gd name="connsiteY44" fmla="*/ 38100 h 2447925"/>
              <a:gd name="connsiteX45" fmla="*/ 2933700 w 3476625"/>
              <a:gd name="connsiteY45" fmla="*/ 0 h 2447925"/>
              <a:gd name="connsiteX46" fmla="*/ 3476625 w 3476625"/>
              <a:gd name="connsiteY46" fmla="*/ 0 h 244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476625" h="2447925">
                <a:moveTo>
                  <a:pt x="0" y="2447925"/>
                </a:moveTo>
                <a:lnTo>
                  <a:pt x="790575" y="2447925"/>
                </a:lnTo>
                <a:lnTo>
                  <a:pt x="838200" y="2428875"/>
                </a:lnTo>
                <a:cubicBezTo>
                  <a:pt x="863600" y="2416175"/>
                  <a:pt x="888547" y="2402526"/>
                  <a:pt x="914400" y="2390775"/>
                </a:cubicBezTo>
                <a:cubicBezTo>
                  <a:pt x="955344" y="2372164"/>
                  <a:pt x="936425" y="2394825"/>
                  <a:pt x="971550" y="2352675"/>
                </a:cubicBezTo>
                <a:cubicBezTo>
                  <a:pt x="1005672" y="2311729"/>
                  <a:pt x="978646" y="2338483"/>
                  <a:pt x="1000125" y="2295525"/>
                </a:cubicBezTo>
                <a:cubicBezTo>
                  <a:pt x="1005245" y="2285286"/>
                  <a:pt x="1014526" y="2277411"/>
                  <a:pt x="1019175" y="2266950"/>
                </a:cubicBezTo>
                <a:cubicBezTo>
                  <a:pt x="1027330" y="2248600"/>
                  <a:pt x="1029245" y="2227761"/>
                  <a:pt x="1038225" y="2209800"/>
                </a:cubicBezTo>
                <a:cubicBezTo>
                  <a:pt x="1044575" y="2197100"/>
                  <a:pt x="1051682" y="2184751"/>
                  <a:pt x="1057275" y="2171700"/>
                </a:cubicBezTo>
                <a:cubicBezTo>
                  <a:pt x="1061230" y="2162472"/>
                  <a:pt x="1061231" y="2151479"/>
                  <a:pt x="1066800" y="2143125"/>
                </a:cubicBezTo>
                <a:cubicBezTo>
                  <a:pt x="1074272" y="2131917"/>
                  <a:pt x="1085850" y="2124075"/>
                  <a:pt x="1095375" y="2114550"/>
                </a:cubicBezTo>
                <a:lnTo>
                  <a:pt x="1114425" y="2057400"/>
                </a:lnTo>
                <a:cubicBezTo>
                  <a:pt x="1117600" y="2047875"/>
                  <a:pt x="1121981" y="2038670"/>
                  <a:pt x="1123950" y="2028825"/>
                </a:cubicBezTo>
                <a:cubicBezTo>
                  <a:pt x="1137413" y="1961509"/>
                  <a:pt x="1128355" y="1996559"/>
                  <a:pt x="1152525" y="1924050"/>
                </a:cubicBezTo>
                <a:lnTo>
                  <a:pt x="1171575" y="1866900"/>
                </a:lnTo>
                <a:cubicBezTo>
                  <a:pt x="1182520" y="1834065"/>
                  <a:pt x="1174000" y="1845425"/>
                  <a:pt x="1190625" y="1828800"/>
                </a:cubicBezTo>
                <a:lnTo>
                  <a:pt x="1800225" y="1600200"/>
                </a:lnTo>
                <a:lnTo>
                  <a:pt x="1857375" y="1562100"/>
                </a:lnTo>
                <a:cubicBezTo>
                  <a:pt x="1879600" y="1546225"/>
                  <a:pt x="1900630" y="1528527"/>
                  <a:pt x="1924050" y="1514475"/>
                </a:cubicBezTo>
                <a:cubicBezTo>
                  <a:pt x="1932659" y="1509309"/>
                  <a:pt x="1944912" y="1511378"/>
                  <a:pt x="1952625" y="1504950"/>
                </a:cubicBezTo>
                <a:cubicBezTo>
                  <a:pt x="1964821" y="1494787"/>
                  <a:pt x="1970580" y="1478650"/>
                  <a:pt x="1981200" y="1466850"/>
                </a:cubicBezTo>
                <a:cubicBezTo>
                  <a:pt x="2000126" y="1445821"/>
                  <a:pt x="2043088" y="1413328"/>
                  <a:pt x="2057400" y="1381125"/>
                </a:cubicBezTo>
                <a:cubicBezTo>
                  <a:pt x="2065555" y="1362775"/>
                  <a:pt x="2070100" y="1343025"/>
                  <a:pt x="2076450" y="1323975"/>
                </a:cubicBezTo>
                <a:cubicBezTo>
                  <a:pt x="2079625" y="1314450"/>
                  <a:pt x="2080406" y="1303754"/>
                  <a:pt x="2085975" y="1295400"/>
                </a:cubicBezTo>
                <a:lnTo>
                  <a:pt x="2105025" y="1266825"/>
                </a:lnTo>
                <a:cubicBezTo>
                  <a:pt x="2110463" y="1239634"/>
                  <a:pt x="2116004" y="1208003"/>
                  <a:pt x="2124075" y="1181100"/>
                </a:cubicBezTo>
                <a:cubicBezTo>
                  <a:pt x="2129845" y="1161866"/>
                  <a:pt x="2134145" y="1141911"/>
                  <a:pt x="2143125" y="1123950"/>
                </a:cubicBezTo>
                <a:cubicBezTo>
                  <a:pt x="2166665" y="1076870"/>
                  <a:pt x="2157685" y="1099320"/>
                  <a:pt x="2171700" y="1057275"/>
                </a:cubicBezTo>
                <a:cubicBezTo>
                  <a:pt x="2174875" y="1035050"/>
                  <a:pt x="2176822" y="1012615"/>
                  <a:pt x="2181225" y="990600"/>
                </a:cubicBezTo>
                <a:cubicBezTo>
                  <a:pt x="2183194" y="980755"/>
                  <a:pt x="2190035" y="972040"/>
                  <a:pt x="2190750" y="962025"/>
                </a:cubicBezTo>
                <a:cubicBezTo>
                  <a:pt x="2196410" y="882788"/>
                  <a:pt x="2187626" y="802325"/>
                  <a:pt x="2200275" y="723900"/>
                </a:cubicBezTo>
                <a:cubicBezTo>
                  <a:pt x="2203921" y="701297"/>
                  <a:pt x="2222186" y="682939"/>
                  <a:pt x="2238375" y="666750"/>
                </a:cubicBezTo>
                <a:cubicBezTo>
                  <a:pt x="2312150" y="592975"/>
                  <a:pt x="2275232" y="610014"/>
                  <a:pt x="2333625" y="590550"/>
                </a:cubicBezTo>
                <a:cubicBezTo>
                  <a:pt x="2343150" y="581025"/>
                  <a:pt x="2350152" y="567999"/>
                  <a:pt x="2362200" y="561975"/>
                </a:cubicBezTo>
                <a:cubicBezTo>
                  <a:pt x="2376680" y="554735"/>
                  <a:pt x="2394119" y="556377"/>
                  <a:pt x="2409825" y="552450"/>
                </a:cubicBezTo>
                <a:cubicBezTo>
                  <a:pt x="2419565" y="550015"/>
                  <a:pt x="2428660" y="545360"/>
                  <a:pt x="2438400" y="542925"/>
                </a:cubicBezTo>
                <a:cubicBezTo>
                  <a:pt x="2454106" y="538998"/>
                  <a:pt x="2470150" y="536575"/>
                  <a:pt x="2486025" y="533400"/>
                </a:cubicBezTo>
                <a:cubicBezTo>
                  <a:pt x="2555875" y="536575"/>
                  <a:pt x="2644775" y="503237"/>
                  <a:pt x="2686050" y="476250"/>
                </a:cubicBezTo>
                <a:cubicBezTo>
                  <a:pt x="2727325" y="449263"/>
                  <a:pt x="2706688" y="420687"/>
                  <a:pt x="2733675" y="371475"/>
                </a:cubicBezTo>
                <a:cubicBezTo>
                  <a:pt x="2760662" y="322263"/>
                  <a:pt x="2825750" y="217487"/>
                  <a:pt x="2847975" y="180975"/>
                </a:cubicBezTo>
                <a:cubicBezTo>
                  <a:pt x="2870200" y="144463"/>
                  <a:pt x="2861905" y="162639"/>
                  <a:pt x="2867025" y="152400"/>
                </a:cubicBezTo>
                <a:cubicBezTo>
                  <a:pt x="2871515" y="143420"/>
                  <a:pt x="2872060" y="132805"/>
                  <a:pt x="2876550" y="123825"/>
                </a:cubicBezTo>
                <a:cubicBezTo>
                  <a:pt x="2881670" y="113586"/>
                  <a:pt x="2890480" y="105489"/>
                  <a:pt x="2895600" y="95250"/>
                </a:cubicBezTo>
                <a:cubicBezTo>
                  <a:pt x="2900090" y="86270"/>
                  <a:pt x="2900635" y="75655"/>
                  <a:pt x="2905125" y="66675"/>
                </a:cubicBezTo>
                <a:cubicBezTo>
                  <a:pt x="2910245" y="56436"/>
                  <a:pt x="2919055" y="48339"/>
                  <a:pt x="2924175" y="38100"/>
                </a:cubicBezTo>
                <a:cubicBezTo>
                  <a:pt x="2934704" y="17042"/>
                  <a:pt x="2933700" y="16236"/>
                  <a:pt x="2933700" y="0"/>
                </a:cubicBezTo>
                <a:lnTo>
                  <a:pt x="3476625" y="0"/>
                </a:lnTo>
              </a:path>
            </a:pathLst>
          </a:custGeom>
          <a:noFill/>
          <a:ln w="508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22" name="Straight Connector 21"/>
          <p:cNvCxnSpPr>
            <a:stCxn id="14" idx="45"/>
          </p:cNvCxnSpPr>
          <p:nvPr/>
        </p:nvCxnSpPr>
        <p:spPr>
          <a:xfrm flipH="1" flipV="1">
            <a:off x="1981199" y="2590799"/>
            <a:ext cx="3549416" cy="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257799" y="5405981"/>
            <a:ext cx="1" cy="313239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13" y="5881325"/>
            <a:ext cx="135314" cy="13714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000" y="2489313"/>
            <a:ext cx="102400" cy="20297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71" y="5451003"/>
            <a:ext cx="129829" cy="2084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342" y="1078211"/>
            <a:ext cx="4976150" cy="402286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457686" y="5410200"/>
            <a:ext cx="1" cy="313239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030" y="5820981"/>
            <a:ext cx="135314" cy="197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44" y="4149043"/>
            <a:ext cx="530286" cy="301714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1725142" y="4299898"/>
            <a:ext cx="457200" cy="1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74" y="2895600"/>
            <a:ext cx="530286" cy="301714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H="1">
            <a:off x="1726972" y="3046455"/>
            <a:ext cx="457200" cy="1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981199" y="3046455"/>
            <a:ext cx="3276600" cy="1253443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3257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H="1" flipV="1">
            <a:off x="1981200" y="1676400"/>
            <a:ext cx="2" cy="387609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981201" y="5552489"/>
            <a:ext cx="5029199" cy="1011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1981200" y="2590800"/>
            <a:ext cx="4206287" cy="2961689"/>
          </a:xfrm>
          <a:custGeom>
            <a:avLst/>
            <a:gdLst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95575 w 3476625"/>
              <a:gd name="connsiteY37" fmla="*/ 542925 h 2447925"/>
              <a:gd name="connsiteX38" fmla="*/ 2743200 w 3476625"/>
              <a:gd name="connsiteY38" fmla="*/ 457200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43200 w 3476625"/>
              <a:gd name="connsiteY38" fmla="*/ 457200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09875 w 3476625"/>
              <a:gd name="connsiteY39" fmla="*/ 371475 h 2447925"/>
              <a:gd name="connsiteX40" fmla="*/ 2771775 w 3476625"/>
              <a:gd name="connsiteY40" fmla="*/ 285750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771775 w 3476625"/>
              <a:gd name="connsiteY40" fmla="*/ 285750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756030 w 3476625"/>
              <a:gd name="connsiteY40" fmla="*/ 277877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921357 w 3476625"/>
              <a:gd name="connsiteY40" fmla="*/ 30149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811139 w 3476625"/>
              <a:gd name="connsiteY40" fmla="*/ 262132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847975 w 3476625"/>
              <a:gd name="connsiteY40" fmla="*/ 180975 h 2447925"/>
              <a:gd name="connsiteX41" fmla="*/ 2867025 w 3476625"/>
              <a:gd name="connsiteY41" fmla="*/ 152400 h 2447925"/>
              <a:gd name="connsiteX42" fmla="*/ 2876550 w 3476625"/>
              <a:gd name="connsiteY42" fmla="*/ 123825 h 2447925"/>
              <a:gd name="connsiteX43" fmla="*/ 2895600 w 3476625"/>
              <a:gd name="connsiteY43" fmla="*/ 95250 h 2447925"/>
              <a:gd name="connsiteX44" fmla="*/ 2905125 w 3476625"/>
              <a:gd name="connsiteY44" fmla="*/ 66675 h 2447925"/>
              <a:gd name="connsiteX45" fmla="*/ 2924175 w 3476625"/>
              <a:gd name="connsiteY45" fmla="*/ 38100 h 2447925"/>
              <a:gd name="connsiteX46" fmla="*/ 2933700 w 3476625"/>
              <a:gd name="connsiteY46" fmla="*/ 0 h 2447925"/>
              <a:gd name="connsiteX47" fmla="*/ 3476625 w 3476625"/>
              <a:gd name="connsiteY47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47975 w 3476625"/>
              <a:gd name="connsiteY39" fmla="*/ 180975 h 2447925"/>
              <a:gd name="connsiteX40" fmla="*/ 2867025 w 3476625"/>
              <a:gd name="connsiteY40" fmla="*/ 152400 h 2447925"/>
              <a:gd name="connsiteX41" fmla="*/ 2876550 w 3476625"/>
              <a:gd name="connsiteY41" fmla="*/ 123825 h 2447925"/>
              <a:gd name="connsiteX42" fmla="*/ 2895600 w 3476625"/>
              <a:gd name="connsiteY42" fmla="*/ 95250 h 2447925"/>
              <a:gd name="connsiteX43" fmla="*/ 2905125 w 3476625"/>
              <a:gd name="connsiteY43" fmla="*/ 66675 h 2447925"/>
              <a:gd name="connsiteX44" fmla="*/ 2924175 w 3476625"/>
              <a:gd name="connsiteY44" fmla="*/ 38100 h 2447925"/>
              <a:gd name="connsiteX45" fmla="*/ 2933700 w 3476625"/>
              <a:gd name="connsiteY45" fmla="*/ 0 h 2447925"/>
              <a:gd name="connsiteX46" fmla="*/ 3476625 w 3476625"/>
              <a:gd name="connsiteY46" fmla="*/ 0 h 244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476625" h="2447925">
                <a:moveTo>
                  <a:pt x="0" y="2447925"/>
                </a:moveTo>
                <a:lnTo>
                  <a:pt x="790575" y="2447925"/>
                </a:lnTo>
                <a:lnTo>
                  <a:pt x="838200" y="2428875"/>
                </a:lnTo>
                <a:cubicBezTo>
                  <a:pt x="863600" y="2416175"/>
                  <a:pt x="888547" y="2402526"/>
                  <a:pt x="914400" y="2390775"/>
                </a:cubicBezTo>
                <a:cubicBezTo>
                  <a:pt x="955344" y="2372164"/>
                  <a:pt x="936425" y="2394825"/>
                  <a:pt x="971550" y="2352675"/>
                </a:cubicBezTo>
                <a:cubicBezTo>
                  <a:pt x="1005672" y="2311729"/>
                  <a:pt x="978646" y="2338483"/>
                  <a:pt x="1000125" y="2295525"/>
                </a:cubicBezTo>
                <a:cubicBezTo>
                  <a:pt x="1005245" y="2285286"/>
                  <a:pt x="1014526" y="2277411"/>
                  <a:pt x="1019175" y="2266950"/>
                </a:cubicBezTo>
                <a:cubicBezTo>
                  <a:pt x="1027330" y="2248600"/>
                  <a:pt x="1029245" y="2227761"/>
                  <a:pt x="1038225" y="2209800"/>
                </a:cubicBezTo>
                <a:cubicBezTo>
                  <a:pt x="1044575" y="2197100"/>
                  <a:pt x="1051682" y="2184751"/>
                  <a:pt x="1057275" y="2171700"/>
                </a:cubicBezTo>
                <a:cubicBezTo>
                  <a:pt x="1061230" y="2162472"/>
                  <a:pt x="1061231" y="2151479"/>
                  <a:pt x="1066800" y="2143125"/>
                </a:cubicBezTo>
                <a:cubicBezTo>
                  <a:pt x="1074272" y="2131917"/>
                  <a:pt x="1085850" y="2124075"/>
                  <a:pt x="1095375" y="2114550"/>
                </a:cubicBezTo>
                <a:lnTo>
                  <a:pt x="1114425" y="2057400"/>
                </a:lnTo>
                <a:cubicBezTo>
                  <a:pt x="1117600" y="2047875"/>
                  <a:pt x="1121981" y="2038670"/>
                  <a:pt x="1123950" y="2028825"/>
                </a:cubicBezTo>
                <a:cubicBezTo>
                  <a:pt x="1137413" y="1961509"/>
                  <a:pt x="1128355" y="1996559"/>
                  <a:pt x="1152525" y="1924050"/>
                </a:cubicBezTo>
                <a:lnTo>
                  <a:pt x="1171575" y="1866900"/>
                </a:lnTo>
                <a:cubicBezTo>
                  <a:pt x="1182520" y="1834065"/>
                  <a:pt x="1174000" y="1845425"/>
                  <a:pt x="1190625" y="1828800"/>
                </a:cubicBezTo>
                <a:lnTo>
                  <a:pt x="1800225" y="1600200"/>
                </a:lnTo>
                <a:lnTo>
                  <a:pt x="1857375" y="1562100"/>
                </a:lnTo>
                <a:cubicBezTo>
                  <a:pt x="1879600" y="1546225"/>
                  <a:pt x="1900630" y="1528527"/>
                  <a:pt x="1924050" y="1514475"/>
                </a:cubicBezTo>
                <a:cubicBezTo>
                  <a:pt x="1932659" y="1509309"/>
                  <a:pt x="1944912" y="1511378"/>
                  <a:pt x="1952625" y="1504950"/>
                </a:cubicBezTo>
                <a:cubicBezTo>
                  <a:pt x="1964821" y="1494787"/>
                  <a:pt x="1970580" y="1478650"/>
                  <a:pt x="1981200" y="1466850"/>
                </a:cubicBezTo>
                <a:cubicBezTo>
                  <a:pt x="2000126" y="1445821"/>
                  <a:pt x="2043088" y="1413328"/>
                  <a:pt x="2057400" y="1381125"/>
                </a:cubicBezTo>
                <a:cubicBezTo>
                  <a:pt x="2065555" y="1362775"/>
                  <a:pt x="2070100" y="1343025"/>
                  <a:pt x="2076450" y="1323975"/>
                </a:cubicBezTo>
                <a:cubicBezTo>
                  <a:pt x="2079625" y="1314450"/>
                  <a:pt x="2080406" y="1303754"/>
                  <a:pt x="2085975" y="1295400"/>
                </a:cubicBezTo>
                <a:lnTo>
                  <a:pt x="2105025" y="1266825"/>
                </a:lnTo>
                <a:cubicBezTo>
                  <a:pt x="2110463" y="1239634"/>
                  <a:pt x="2116004" y="1208003"/>
                  <a:pt x="2124075" y="1181100"/>
                </a:cubicBezTo>
                <a:cubicBezTo>
                  <a:pt x="2129845" y="1161866"/>
                  <a:pt x="2134145" y="1141911"/>
                  <a:pt x="2143125" y="1123950"/>
                </a:cubicBezTo>
                <a:cubicBezTo>
                  <a:pt x="2166665" y="1076870"/>
                  <a:pt x="2157685" y="1099320"/>
                  <a:pt x="2171700" y="1057275"/>
                </a:cubicBezTo>
                <a:cubicBezTo>
                  <a:pt x="2174875" y="1035050"/>
                  <a:pt x="2176822" y="1012615"/>
                  <a:pt x="2181225" y="990600"/>
                </a:cubicBezTo>
                <a:cubicBezTo>
                  <a:pt x="2183194" y="980755"/>
                  <a:pt x="2190035" y="972040"/>
                  <a:pt x="2190750" y="962025"/>
                </a:cubicBezTo>
                <a:cubicBezTo>
                  <a:pt x="2196410" y="882788"/>
                  <a:pt x="2187626" y="802325"/>
                  <a:pt x="2200275" y="723900"/>
                </a:cubicBezTo>
                <a:cubicBezTo>
                  <a:pt x="2203921" y="701297"/>
                  <a:pt x="2222186" y="682939"/>
                  <a:pt x="2238375" y="666750"/>
                </a:cubicBezTo>
                <a:cubicBezTo>
                  <a:pt x="2312150" y="592975"/>
                  <a:pt x="2275232" y="610014"/>
                  <a:pt x="2333625" y="590550"/>
                </a:cubicBezTo>
                <a:cubicBezTo>
                  <a:pt x="2343150" y="581025"/>
                  <a:pt x="2350152" y="567999"/>
                  <a:pt x="2362200" y="561975"/>
                </a:cubicBezTo>
                <a:cubicBezTo>
                  <a:pt x="2376680" y="554735"/>
                  <a:pt x="2394119" y="556377"/>
                  <a:pt x="2409825" y="552450"/>
                </a:cubicBezTo>
                <a:cubicBezTo>
                  <a:pt x="2419565" y="550015"/>
                  <a:pt x="2428660" y="545360"/>
                  <a:pt x="2438400" y="542925"/>
                </a:cubicBezTo>
                <a:cubicBezTo>
                  <a:pt x="2454106" y="538998"/>
                  <a:pt x="2470150" y="536575"/>
                  <a:pt x="2486025" y="533400"/>
                </a:cubicBezTo>
                <a:cubicBezTo>
                  <a:pt x="2555875" y="536575"/>
                  <a:pt x="2644775" y="503237"/>
                  <a:pt x="2686050" y="476250"/>
                </a:cubicBezTo>
                <a:cubicBezTo>
                  <a:pt x="2727325" y="449263"/>
                  <a:pt x="2706688" y="420687"/>
                  <a:pt x="2733675" y="371475"/>
                </a:cubicBezTo>
                <a:cubicBezTo>
                  <a:pt x="2760662" y="322263"/>
                  <a:pt x="2825750" y="217487"/>
                  <a:pt x="2847975" y="180975"/>
                </a:cubicBezTo>
                <a:cubicBezTo>
                  <a:pt x="2870200" y="144463"/>
                  <a:pt x="2861905" y="162639"/>
                  <a:pt x="2867025" y="152400"/>
                </a:cubicBezTo>
                <a:cubicBezTo>
                  <a:pt x="2871515" y="143420"/>
                  <a:pt x="2872060" y="132805"/>
                  <a:pt x="2876550" y="123825"/>
                </a:cubicBezTo>
                <a:cubicBezTo>
                  <a:pt x="2881670" y="113586"/>
                  <a:pt x="2890480" y="105489"/>
                  <a:pt x="2895600" y="95250"/>
                </a:cubicBezTo>
                <a:cubicBezTo>
                  <a:pt x="2900090" y="86270"/>
                  <a:pt x="2900635" y="75655"/>
                  <a:pt x="2905125" y="66675"/>
                </a:cubicBezTo>
                <a:cubicBezTo>
                  <a:pt x="2910245" y="56436"/>
                  <a:pt x="2919055" y="48339"/>
                  <a:pt x="2924175" y="38100"/>
                </a:cubicBezTo>
                <a:cubicBezTo>
                  <a:pt x="2934704" y="17042"/>
                  <a:pt x="2933700" y="16236"/>
                  <a:pt x="2933700" y="0"/>
                </a:cubicBezTo>
                <a:lnTo>
                  <a:pt x="3476625" y="0"/>
                </a:lnTo>
              </a:path>
            </a:pathLst>
          </a:custGeom>
          <a:noFill/>
          <a:ln w="508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22" name="Straight Connector 21"/>
          <p:cNvCxnSpPr>
            <a:stCxn id="14" idx="45"/>
          </p:cNvCxnSpPr>
          <p:nvPr/>
        </p:nvCxnSpPr>
        <p:spPr>
          <a:xfrm flipH="1" flipV="1">
            <a:off x="1981199" y="2590799"/>
            <a:ext cx="3549416" cy="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257799" y="5405981"/>
            <a:ext cx="1" cy="313239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13" y="5881325"/>
            <a:ext cx="135314" cy="13714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000" y="2489313"/>
            <a:ext cx="102400" cy="20297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71" y="5451003"/>
            <a:ext cx="129829" cy="2084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342" y="1143000"/>
            <a:ext cx="4976151" cy="402286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457686" y="5410200"/>
            <a:ext cx="1" cy="313239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030" y="5820981"/>
            <a:ext cx="135314" cy="1974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44" y="4149043"/>
            <a:ext cx="530286" cy="301714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1725142" y="4299898"/>
            <a:ext cx="457200" cy="1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74" y="2895600"/>
            <a:ext cx="530286" cy="301714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H="1">
            <a:off x="1726972" y="3046455"/>
            <a:ext cx="457200" cy="1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981199" y="3046455"/>
            <a:ext cx="2476487" cy="125344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56958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H="1" flipV="1">
            <a:off x="1981200" y="1676400"/>
            <a:ext cx="2" cy="387609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981201" y="5552489"/>
            <a:ext cx="5029199" cy="1011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1981200" y="2590800"/>
            <a:ext cx="4206287" cy="2961689"/>
          </a:xfrm>
          <a:custGeom>
            <a:avLst/>
            <a:gdLst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95575 w 3476625"/>
              <a:gd name="connsiteY37" fmla="*/ 542925 h 2447925"/>
              <a:gd name="connsiteX38" fmla="*/ 2743200 w 3476625"/>
              <a:gd name="connsiteY38" fmla="*/ 457200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43200 w 3476625"/>
              <a:gd name="connsiteY38" fmla="*/ 457200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09875 w 3476625"/>
              <a:gd name="connsiteY39" fmla="*/ 371475 h 2447925"/>
              <a:gd name="connsiteX40" fmla="*/ 2771775 w 3476625"/>
              <a:gd name="connsiteY40" fmla="*/ 285750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771775 w 3476625"/>
              <a:gd name="connsiteY40" fmla="*/ 285750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756030 w 3476625"/>
              <a:gd name="connsiteY40" fmla="*/ 277877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921357 w 3476625"/>
              <a:gd name="connsiteY40" fmla="*/ 30149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811139 w 3476625"/>
              <a:gd name="connsiteY40" fmla="*/ 262132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847975 w 3476625"/>
              <a:gd name="connsiteY40" fmla="*/ 180975 h 2447925"/>
              <a:gd name="connsiteX41" fmla="*/ 2867025 w 3476625"/>
              <a:gd name="connsiteY41" fmla="*/ 152400 h 2447925"/>
              <a:gd name="connsiteX42" fmla="*/ 2876550 w 3476625"/>
              <a:gd name="connsiteY42" fmla="*/ 123825 h 2447925"/>
              <a:gd name="connsiteX43" fmla="*/ 2895600 w 3476625"/>
              <a:gd name="connsiteY43" fmla="*/ 95250 h 2447925"/>
              <a:gd name="connsiteX44" fmla="*/ 2905125 w 3476625"/>
              <a:gd name="connsiteY44" fmla="*/ 66675 h 2447925"/>
              <a:gd name="connsiteX45" fmla="*/ 2924175 w 3476625"/>
              <a:gd name="connsiteY45" fmla="*/ 38100 h 2447925"/>
              <a:gd name="connsiteX46" fmla="*/ 2933700 w 3476625"/>
              <a:gd name="connsiteY46" fmla="*/ 0 h 2447925"/>
              <a:gd name="connsiteX47" fmla="*/ 3476625 w 3476625"/>
              <a:gd name="connsiteY47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47975 w 3476625"/>
              <a:gd name="connsiteY39" fmla="*/ 180975 h 2447925"/>
              <a:gd name="connsiteX40" fmla="*/ 2867025 w 3476625"/>
              <a:gd name="connsiteY40" fmla="*/ 152400 h 2447925"/>
              <a:gd name="connsiteX41" fmla="*/ 2876550 w 3476625"/>
              <a:gd name="connsiteY41" fmla="*/ 123825 h 2447925"/>
              <a:gd name="connsiteX42" fmla="*/ 2895600 w 3476625"/>
              <a:gd name="connsiteY42" fmla="*/ 95250 h 2447925"/>
              <a:gd name="connsiteX43" fmla="*/ 2905125 w 3476625"/>
              <a:gd name="connsiteY43" fmla="*/ 66675 h 2447925"/>
              <a:gd name="connsiteX44" fmla="*/ 2924175 w 3476625"/>
              <a:gd name="connsiteY44" fmla="*/ 38100 h 2447925"/>
              <a:gd name="connsiteX45" fmla="*/ 2933700 w 3476625"/>
              <a:gd name="connsiteY45" fmla="*/ 0 h 2447925"/>
              <a:gd name="connsiteX46" fmla="*/ 3476625 w 3476625"/>
              <a:gd name="connsiteY46" fmla="*/ 0 h 244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476625" h="2447925">
                <a:moveTo>
                  <a:pt x="0" y="2447925"/>
                </a:moveTo>
                <a:lnTo>
                  <a:pt x="790575" y="2447925"/>
                </a:lnTo>
                <a:lnTo>
                  <a:pt x="838200" y="2428875"/>
                </a:lnTo>
                <a:cubicBezTo>
                  <a:pt x="863600" y="2416175"/>
                  <a:pt x="888547" y="2402526"/>
                  <a:pt x="914400" y="2390775"/>
                </a:cubicBezTo>
                <a:cubicBezTo>
                  <a:pt x="955344" y="2372164"/>
                  <a:pt x="936425" y="2394825"/>
                  <a:pt x="971550" y="2352675"/>
                </a:cubicBezTo>
                <a:cubicBezTo>
                  <a:pt x="1005672" y="2311729"/>
                  <a:pt x="978646" y="2338483"/>
                  <a:pt x="1000125" y="2295525"/>
                </a:cubicBezTo>
                <a:cubicBezTo>
                  <a:pt x="1005245" y="2285286"/>
                  <a:pt x="1014526" y="2277411"/>
                  <a:pt x="1019175" y="2266950"/>
                </a:cubicBezTo>
                <a:cubicBezTo>
                  <a:pt x="1027330" y="2248600"/>
                  <a:pt x="1029245" y="2227761"/>
                  <a:pt x="1038225" y="2209800"/>
                </a:cubicBezTo>
                <a:cubicBezTo>
                  <a:pt x="1044575" y="2197100"/>
                  <a:pt x="1051682" y="2184751"/>
                  <a:pt x="1057275" y="2171700"/>
                </a:cubicBezTo>
                <a:cubicBezTo>
                  <a:pt x="1061230" y="2162472"/>
                  <a:pt x="1061231" y="2151479"/>
                  <a:pt x="1066800" y="2143125"/>
                </a:cubicBezTo>
                <a:cubicBezTo>
                  <a:pt x="1074272" y="2131917"/>
                  <a:pt x="1085850" y="2124075"/>
                  <a:pt x="1095375" y="2114550"/>
                </a:cubicBezTo>
                <a:lnTo>
                  <a:pt x="1114425" y="2057400"/>
                </a:lnTo>
                <a:cubicBezTo>
                  <a:pt x="1117600" y="2047875"/>
                  <a:pt x="1121981" y="2038670"/>
                  <a:pt x="1123950" y="2028825"/>
                </a:cubicBezTo>
                <a:cubicBezTo>
                  <a:pt x="1137413" y="1961509"/>
                  <a:pt x="1128355" y="1996559"/>
                  <a:pt x="1152525" y="1924050"/>
                </a:cubicBezTo>
                <a:lnTo>
                  <a:pt x="1171575" y="1866900"/>
                </a:lnTo>
                <a:cubicBezTo>
                  <a:pt x="1182520" y="1834065"/>
                  <a:pt x="1174000" y="1845425"/>
                  <a:pt x="1190625" y="1828800"/>
                </a:cubicBezTo>
                <a:lnTo>
                  <a:pt x="1800225" y="1600200"/>
                </a:lnTo>
                <a:lnTo>
                  <a:pt x="1857375" y="1562100"/>
                </a:lnTo>
                <a:cubicBezTo>
                  <a:pt x="1879600" y="1546225"/>
                  <a:pt x="1900630" y="1528527"/>
                  <a:pt x="1924050" y="1514475"/>
                </a:cubicBezTo>
                <a:cubicBezTo>
                  <a:pt x="1932659" y="1509309"/>
                  <a:pt x="1944912" y="1511378"/>
                  <a:pt x="1952625" y="1504950"/>
                </a:cubicBezTo>
                <a:cubicBezTo>
                  <a:pt x="1964821" y="1494787"/>
                  <a:pt x="1970580" y="1478650"/>
                  <a:pt x="1981200" y="1466850"/>
                </a:cubicBezTo>
                <a:cubicBezTo>
                  <a:pt x="2000126" y="1445821"/>
                  <a:pt x="2043088" y="1413328"/>
                  <a:pt x="2057400" y="1381125"/>
                </a:cubicBezTo>
                <a:cubicBezTo>
                  <a:pt x="2065555" y="1362775"/>
                  <a:pt x="2070100" y="1343025"/>
                  <a:pt x="2076450" y="1323975"/>
                </a:cubicBezTo>
                <a:cubicBezTo>
                  <a:pt x="2079625" y="1314450"/>
                  <a:pt x="2080406" y="1303754"/>
                  <a:pt x="2085975" y="1295400"/>
                </a:cubicBezTo>
                <a:lnTo>
                  <a:pt x="2105025" y="1266825"/>
                </a:lnTo>
                <a:cubicBezTo>
                  <a:pt x="2110463" y="1239634"/>
                  <a:pt x="2116004" y="1208003"/>
                  <a:pt x="2124075" y="1181100"/>
                </a:cubicBezTo>
                <a:cubicBezTo>
                  <a:pt x="2129845" y="1161866"/>
                  <a:pt x="2134145" y="1141911"/>
                  <a:pt x="2143125" y="1123950"/>
                </a:cubicBezTo>
                <a:cubicBezTo>
                  <a:pt x="2166665" y="1076870"/>
                  <a:pt x="2157685" y="1099320"/>
                  <a:pt x="2171700" y="1057275"/>
                </a:cubicBezTo>
                <a:cubicBezTo>
                  <a:pt x="2174875" y="1035050"/>
                  <a:pt x="2176822" y="1012615"/>
                  <a:pt x="2181225" y="990600"/>
                </a:cubicBezTo>
                <a:cubicBezTo>
                  <a:pt x="2183194" y="980755"/>
                  <a:pt x="2190035" y="972040"/>
                  <a:pt x="2190750" y="962025"/>
                </a:cubicBezTo>
                <a:cubicBezTo>
                  <a:pt x="2196410" y="882788"/>
                  <a:pt x="2187626" y="802325"/>
                  <a:pt x="2200275" y="723900"/>
                </a:cubicBezTo>
                <a:cubicBezTo>
                  <a:pt x="2203921" y="701297"/>
                  <a:pt x="2222186" y="682939"/>
                  <a:pt x="2238375" y="666750"/>
                </a:cubicBezTo>
                <a:cubicBezTo>
                  <a:pt x="2312150" y="592975"/>
                  <a:pt x="2275232" y="610014"/>
                  <a:pt x="2333625" y="590550"/>
                </a:cubicBezTo>
                <a:cubicBezTo>
                  <a:pt x="2343150" y="581025"/>
                  <a:pt x="2350152" y="567999"/>
                  <a:pt x="2362200" y="561975"/>
                </a:cubicBezTo>
                <a:cubicBezTo>
                  <a:pt x="2376680" y="554735"/>
                  <a:pt x="2394119" y="556377"/>
                  <a:pt x="2409825" y="552450"/>
                </a:cubicBezTo>
                <a:cubicBezTo>
                  <a:pt x="2419565" y="550015"/>
                  <a:pt x="2428660" y="545360"/>
                  <a:pt x="2438400" y="542925"/>
                </a:cubicBezTo>
                <a:cubicBezTo>
                  <a:pt x="2454106" y="538998"/>
                  <a:pt x="2470150" y="536575"/>
                  <a:pt x="2486025" y="533400"/>
                </a:cubicBezTo>
                <a:cubicBezTo>
                  <a:pt x="2555875" y="536575"/>
                  <a:pt x="2644775" y="503237"/>
                  <a:pt x="2686050" y="476250"/>
                </a:cubicBezTo>
                <a:cubicBezTo>
                  <a:pt x="2727325" y="449263"/>
                  <a:pt x="2706688" y="420687"/>
                  <a:pt x="2733675" y="371475"/>
                </a:cubicBezTo>
                <a:cubicBezTo>
                  <a:pt x="2760662" y="322263"/>
                  <a:pt x="2825750" y="217487"/>
                  <a:pt x="2847975" y="180975"/>
                </a:cubicBezTo>
                <a:cubicBezTo>
                  <a:pt x="2870200" y="144463"/>
                  <a:pt x="2861905" y="162639"/>
                  <a:pt x="2867025" y="152400"/>
                </a:cubicBezTo>
                <a:cubicBezTo>
                  <a:pt x="2871515" y="143420"/>
                  <a:pt x="2872060" y="132805"/>
                  <a:pt x="2876550" y="123825"/>
                </a:cubicBezTo>
                <a:cubicBezTo>
                  <a:pt x="2881670" y="113586"/>
                  <a:pt x="2890480" y="105489"/>
                  <a:pt x="2895600" y="95250"/>
                </a:cubicBezTo>
                <a:cubicBezTo>
                  <a:pt x="2900090" y="86270"/>
                  <a:pt x="2900635" y="75655"/>
                  <a:pt x="2905125" y="66675"/>
                </a:cubicBezTo>
                <a:cubicBezTo>
                  <a:pt x="2910245" y="56436"/>
                  <a:pt x="2919055" y="48339"/>
                  <a:pt x="2924175" y="38100"/>
                </a:cubicBezTo>
                <a:cubicBezTo>
                  <a:pt x="2934704" y="17042"/>
                  <a:pt x="2933700" y="16236"/>
                  <a:pt x="2933700" y="0"/>
                </a:cubicBezTo>
                <a:lnTo>
                  <a:pt x="3476625" y="0"/>
                </a:lnTo>
              </a:path>
            </a:pathLst>
          </a:custGeom>
          <a:noFill/>
          <a:ln w="508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22" name="Straight Connector 21"/>
          <p:cNvCxnSpPr>
            <a:stCxn id="14" idx="45"/>
          </p:cNvCxnSpPr>
          <p:nvPr/>
        </p:nvCxnSpPr>
        <p:spPr>
          <a:xfrm flipH="1" flipV="1">
            <a:off x="1981199" y="2590799"/>
            <a:ext cx="3549416" cy="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257799" y="5405981"/>
            <a:ext cx="1" cy="313239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13" y="5881325"/>
            <a:ext cx="135314" cy="13714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000" y="2489313"/>
            <a:ext cx="102400" cy="20297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71" y="5451003"/>
            <a:ext cx="129829" cy="2084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34" y="1081301"/>
            <a:ext cx="7044266" cy="3520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457686" y="5410200"/>
            <a:ext cx="1" cy="313239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030" y="5820981"/>
            <a:ext cx="135314" cy="197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44" y="4149043"/>
            <a:ext cx="530286" cy="301714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1725142" y="4299898"/>
            <a:ext cx="457200" cy="1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74" y="2895600"/>
            <a:ext cx="530286" cy="301714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H="1">
            <a:off x="1726972" y="3046455"/>
            <a:ext cx="457200" cy="1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981199" y="3046455"/>
            <a:ext cx="3276600" cy="318725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Rectangle 17"/>
          <p:cNvSpPr/>
          <p:nvPr/>
        </p:nvSpPr>
        <p:spPr>
          <a:xfrm>
            <a:off x="1981199" y="3381012"/>
            <a:ext cx="2743201" cy="560735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1" name="Rectangle 20"/>
          <p:cNvSpPr/>
          <p:nvPr/>
        </p:nvSpPr>
        <p:spPr>
          <a:xfrm>
            <a:off x="1979371" y="3951859"/>
            <a:ext cx="2592630" cy="346090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8" name="Rectangle 27"/>
          <p:cNvSpPr/>
          <p:nvPr/>
        </p:nvSpPr>
        <p:spPr>
          <a:xfrm>
            <a:off x="1981199" y="3046455"/>
            <a:ext cx="2743201" cy="31872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9" name="Rectangle 28"/>
          <p:cNvSpPr/>
          <p:nvPr/>
        </p:nvSpPr>
        <p:spPr>
          <a:xfrm>
            <a:off x="1989700" y="3365180"/>
            <a:ext cx="2582302" cy="572189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0" name="Rectangle 29"/>
          <p:cNvSpPr/>
          <p:nvPr/>
        </p:nvSpPr>
        <p:spPr>
          <a:xfrm>
            <a:off x="1979370" y="3937369"/>
            <a:ext cx="2478316" cy="373109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5152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1981200" y="3068231"/>
            <a:ext cx="3316792" cy="1247602"/>
          </a:xfrm>
          <a:custGeom>
            <a:avLst/>
            <a:gdLst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95575 w 3476625"/>
              <a:gd name="connsiteY37" fmla="*/ 542925 h 2447925"/>
              <a:gd name="connsiteX38" fmla="*/ 2743200 w 3476625"/>
              <a:gd name="connsiteY38" fmla="*/ 457200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43200 w 3476625"/>
              <a:gd name="connsiteY38" fmla="*/ 457200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09875 w 3476625"/>
              <a:gd name="connsiteY39" fmla="*/ 371475 h 2447925"/>
              <a:gd name="connsiteX40" fmla="*/ 2771775 w 3476625"/>
              <a:gd name="connsiteY40" fmla="*/ 285750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771775 w 3476625"/>
              <a:gd name="connsiteY40" fmla="*/ 285750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756030 w 3476625"/>
              <a:gd name="connsiteY40" fmla="*/ 277877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921357 w 3476625"/>
              <a:gd name="connsiteY40" fmla="*/ 30149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811139 w 3476625"/>
              <a:gd name="connsiteY40" fmla="*/ 262132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847975 w 3476625"/>
              <a:gd name="connsiteY40" fmla="*/ 180975 h 2447925"/>
              <a:gd name="connsiteX41" fmla="*/ 2867025 w 3476625"/>
              <a:gd name="connsiteY41" fmla="*/ 152400 h 2447925"/>
              <a:gd name="connsiteX42" fmla="*/ 2876550 w 3476625"/>
              <a:gd name="connsiteY42" fmla="*/ 123825 h 2447925"/>
              <a:gd name="connsiteX43" fmla="*/ 2895600 w 3476625"/>
              <a:gd name="connsiteY43" fmla="*/ 95250 h 2447925"/>
              <a:gd name="connsiteX44" fmla="*/ 2905125 w 3476625"/>
              <a:gd name="connsiteY44" fmla="*/ 66675 h 2447925"/>
              <a:gd name="connsiteX45" fmla="*/ 2924175 w 3476625"/>
              <a:gd name="connsiteY45" fmla="*/ 38100 h 2447925"/>
              <a:gd name="connsiteX46" fmla="*/ 2933700 w 3476625"/>
              <a:gd name="connsiteY46" fmla="*/ 0 h 2447925"/>
              <a:gd name="connsiteX47" fmla="*/ 3476625 w 3476625"/>
              <a:gd name="connsiteY47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47975 w 3476625"/>
              <a:gd name="connsiteY39" fmla="*/ 180975 h 2447925"/>
              <a:gd name="connsiteX40" fmla="*/ 2867025 w 3476625"/>
              <a:gd name="connsiteY40" fmla="*/ 152400 h 2447925"/>
              <a:gd name="connsiteX41" fmla="*/ 2876550 w 3476625"/>
              <a:gd name="connsiteY41" fmla="*/ 123825 h 2447925"/>
              <a:gd name="connsiteX42" fmla="*/ 2895600 w 3476625"/>
              <a:gd name="connsiteY42" fmla="*/ 95250 h 2447925"/>
              <a:gd name="connsiteX43" fmla="*/ 2905125 w 3476625"/>
              <a:gd name="connsiteY43" fmla="*/ 66675 h 2447925"/>
              <a:gd name="connsiteX44" fmla="*/ 2924175 w 3476625"/>
              <a:gd name="connsiteY44" fmla="*/ 38100 h 2447925"/>
              <a:gd name="connsiteX45" fmla="*/ 2933700 w 3476625"/>
              <a:gd name="connsiteY45" fmla="*/ 0 h 2447925"/>
              <a:gd name="connsiteX46" fmla="*/ 3476625 w 3476625"/>
              <a:gd name="connsiteY46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73038 w 3476625"/>
              <a:gd name="connsiteY38" fmla="*/ 308493 h 2447925"/>
              <a:gd name="connsiteX39" fmla="*/ 2847975 w 3476625"/>
              <a:gd name="connsiteY39" fmla="*/ 180975 h 2447925"/>
              <a:gd name="connsiteX40" fmla="*/ 2867025 w 3476625"/>
              <a:gd name="connsiteY40" fmla="*/ 152400 h 2447925"/>
              <a:gd name="connsiteX41" fmla="*/ 2876550 w 3476625"/>
              <a:gd name="connsiteY41" fmla="*/ 123825 h 2447925"/>
              <a:gd name="connsiteX42" fmla="*/ 2895600 w 3476625"/>
              <a:gd name="connsiteY42" fmla="*/ 95250 h 2447925"/>
              <a:gd name="connsiteX43" fmla="*/ 2905125 w 3476625"/>
              <a:gd name="connsiteY43" fmla="*/ 66675 h 2447925"/>
              <a:gd name="connsiteX44" fmla="*/ 2924175 w 3476625"/>
              <a:gd name="connsiteY44" fmla="*/ 38100 h 2447925"/>
              <a:gd name="connsiteX45" fmla="*/ 2933700 w 3476625"/>
              <a:gd name="connsiteY45" fmla="*/ 0 h 2447925"/>
              <a:gd name="connsiteX46" fmla="*/ 3476625 w 3476625"/>
              <a:gd name="connsiteY46" fmla="*/ 0 h 2447925"/>
              <a:gd name="connsiteX0" fmla="*/ 0 w 3476625"/>
              <a:gd name="connsiteY0" fmla="*/ 2634268 h 2634268"/>
              <a:gd name="connsiteX1" fmla="*/ 790575 w 3476625"/>
              <a:gd name="connsiteY1" fmla="*/ 2634268 h 2634268"/>
              <a:gd name="connsiteX2" fmla="*/ 838200 w 3476625"/>
              <a:gd name="connsiteY2" fmla="*/ 2615218 h 2634268"/>
              <a:gd name="connsiteX3" fmla="*/ 914400 w 3476625"/>
              <a:gd name="connsiteY3" fmla="*/ 2577118 h 2634268"/>
              <a:gd name="connsiteX4" fmla="*/ 971550 w 3476625"/>
              <a:gd name="connsiteY4" fmla="*/ 2539018 h 2634268"/>
              <a:gd name="connsiteX5" fmla="*/ 1000125 w 3476625"/>
              <a:gd name="connsiteY5" fmla="*/ 2481868 h 2634268"/>
              <a:gd name="connsiteX6" fmla="*/ 1019175 w 3476625"/>
              <a:gd name="connsiteY6" fmla="*/ 2453293 h 2634268"/>
              <a:gd name="connsiteX7" fmla="*/ 1038225 w 3476625"/>
              <a:gd name="connsiteY7" fmla="*/ 2396143 h 2634268"/>
              <a:gd name="connsiteX8" fmla="*/ 1057275 w 3476625"/>
              <a:gd name="connsiteY8" fmla="*/ 2358043 h 2634268"/>
              <a:gd name="connsiteX9" fmla="*/ 1066800 w 3476625"/>
              <a:gd name="connsiteY9" fmla="*/ 2329468 h 2634268"/>
              <a:gd name="connsiteX10" fmla="*/ 1095375 w 3476625"/>
              <a:gd name="connsiteY10" fmla="*/ 2300893 h 2634268"/>
              <a:gd name="connsiteX11" fmla="*/ 1114425 w 3476625"/>
              <a:gd name="connsiteY11" fmla="*/ 2243743 h 2634268"/>
              <a:gd name="connsiteX12" fmla="*/ 1123950 w 3476625"/>
              <a:gd name="connsiteY12" fmla="*/ 2215168 h 2634268"/>
              <a:gd name="connsiteX13" fmla="*/ 1152525 w 3476625"/>
              <a:gd name="connsiteY13" fmla="*/ 2110393 h 2634268"/>
              <a:gd name="connsiteX14" fmla="*/ 1171575 w 3476625"/>
              <a:gd name="connsiteY14" fmla="*/ 2053243 h 2634268"/>
              <a:gd name="connsiteX15" fmla="*/ 1190625 w 3476625"/>
              <a:gd name="connsiteY15" fmla="*/ 2015143 h 2634268"/>
              <a:gd name="connsiteX16" fmla="*/ 1800225 w 3476625"/>
              <a:gd name="connsiteY16" fmla="*/ 1786543 h 2634268"/>
              <a:gd name="connsiteX17" fmla="*/ 1857375 w 3476625"/>
              <a:gd name="connsiteY17" fmla="*/ 1748443 h 2634268"/>
              <a:gd name="connsiteX18" fmla="*/ 1924050 w 3476625"/>
              <a:gd name="connsiteY18" fmla="*/ 1700818 h 2634268"/>
              <a:gd name="connsiteX19" fmla="*/ 1952625 w 3476625"/>
              <a:gd name="connsiteY19" fmla="*/ 1691293 h 2634268"/>
              <a:gd name="connsiteX20" fmla="*/ 1981200 w 3476625"/>
              <a:gd name="connsiteY20" fmla="*/ 1653193 h 2634268"/>
              <a:gd name="connsiteX21" fmla="*/ 2057400 w 3476625"/>
              <a:gd name="connsiteY21" fmla="*/ 1567468 h 2634268"/>
              <a:gd name="connsiteX22" fmla="*/ 2076450 w 3476625"/>
              <a:gd name="connsiteY22" fmla="*/ 1510318 h 2634268"/>
              <a:gd name="connsiteX23" fmla="*/ 2085975 w 3476625"/>
              <a:gd name="connsiteY23" fmla="*/ 1481743 h 2634268"/>
              <a:gd name="connsiteX24" fmla="*/ 2105025 w 3476625"/>
              <a:gd name="connsiteY24" fmla="*/ 1453168 h 2634268"/>
              <a:gd name="connsiteX25" fmla="*/ 2124075 w 3476625"/>
              <a:gd name="connsiteY25" fmla="*/ 1367443 h 2634268"/>
              <a:gd name="connsiteX26" fmla="*/ 2143125 w 3476625"/>
              <a:gd name="connsiteY26" fmla="*/ 1310293 h 2634268"/>
              <a:gd name="connsiteX27" fmla="*/ 2171700 w 3476625"/>
              <a:gd name="connsiteY27" fmla="*/ 1243618 h 2634268"/>
              <a:gd name="connsiteX28" fmla="*/ 2181225 w 3476625"/>
              <a:gd name="connsiteY28" fmla="*/ 1176943 h 2634268"/>
              <a:gd name="connsiteX29" fmla="*/ 2190750 w 3476625"/>
              <a:gd name="connsiteY29" fmla="*/ 1148368 h 2634268"/>
              <a:gd name="connsiteX30" fmla="*/ 2200275 w 3476625"/>
              <a:gd name="connsiteY30" fmla="*/ 910243 h 2634268"/>
              <a:gd name="connsiteX31" fmla="*/ 2238375 w 3476625"/>
              <a:gd name="connsiteY31" fmla="*/ 853093 h 2634268"/>
              <a:gd name="connsiteX32" fmla="*/ 2333625 w 3476625"/>
              <a:gd name="connsiteY32" fmla="*/ 776893 h 2634268"/>
              <a:gd name="connsiteX33" fmla="*/ 2362200 w 3476625"/>
              <a:gd name="connsiteY33" fmla="*/ 748318 h 2634268"/>
              <a:gd name="connsiteX34" fmla="*/ 2409825 w 3476625"/>
              <a:gd name="connsiteY34" fmla="*/ 738793 h 2634268"/>
              <a:gd name="connsiteX35" fmla="*/ 2438400 w 3476625"/>
              <a:gd name="connsiteY35" fmla="*/ 729268 h 2634268"/>
              <a:gd name="connsiteX36" fmla="*/ 2486025 w 3476625"/>
              <a:gd name="connsiteY36" fmla="*/ 719743 h 2634268"/>
              <a:gd name="connsiteX37" fmla="*/ 2686050 w 3476625"/>
              <a:gd name="connsiteY37" fmla="*/ 662593 h 2634268"/>
              <a:gd name="connsiteX38" fmla="*/ 2773038 w 3476625"/>
              <a:gd name="connsiteY38" fmla="*/ 494836 h 2634268"/>
              <a:gd name="connsiteX39" fmla="*/ 2847975 w 3476625"/>
              <a:gd name="connsiteY39" fmla="*/ 367318 h 2634268"/>
              <a:gd name="connsiteX40" fmla="*/ 1843573 w 3476625"/>
              <a:gd name="connsiteY40" fmla="*/ 217 h 2634268"/>
              <a:gd name="connsiteX41" fmla="*/ 2876550 w 3476625"/>
              <a:gd name="connsiteY41" fmla="*/ 310168 h 2634268"/>
              <a:gd name="connsiteX42" fmla="*/ 2895600 w 3476625"/>
              <a:gd name="connsiteY42" fmla="*/ 281593 h 2634268"/>
              <a:gd name="connsiteX43" fmla="*/ 2905125 w 3476625"/>
              <a:gd name="connsiteY43" fmla="*/ 253018 h 2634268"/>
              <a:gd name="connsiteX44" fmla="*/ 2924175 w 3476625"/>
              <a:gd name="connsiteY44" fmla="*/ 224443 h 2634268"/>
              <a:gd name="connsiteX45" fmla="*/ 2933700 w 3476625"/>
              <a:gd name="connsiteY45" fmla="*/ 186343 h 2634268"/>
              <a:gd name="connsiteX46" fmla="*/ 3476625 w 3476625"/>
              <a:gd name="connsiteY46" fmla="*/ 186343 h 2634268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73038 w 3476625"/>
              <a:gd name="connsiteY38" fmla="*/ 308493 h 2447925"/>
              <a:gd name="connsiteX39" fmla="*/ 2847975 w 3476625"/>
              <a:gd name="connsiteY39" fmla="*/ 180975 h 2447925"/>
              <a:gd name="connsiteX40" fmla="*/ 2876550 w 3476625"/>
              <a:gd name="connsiteY40" fmla="*/ 123825 h 2447925"/>
              <a:gd name="connsiteX41" fmla="*/ 2895600 w 3476625"/>
              <a:gd name="connsiteY41" fmla="*/ 95250 h 2447925"/>
              <a:gd name="connsiteX42" fmla="*/ 2905125 w 3476625"/>
              <a:gd name="connsiteY42" fmla="*/ 66675 h 2447925"/>
              <a:gd name="connsiteX43" fmla="*/ 2924175 w 3476625"/>
              <a:gd name="connsiteY43" fmla="*/ 38100 h 2447925"/>
              <a:gd name="connsiteX44" fmla="*/ 2933700 w 3476625"/>
              <a:gd name="connsiteY44" fmla="*/ 0 h 2447925"/>
              <a:gd name="connsiteX45" fmla="*/ 3476625 w 3476625"/>
              <a:gd name="connsiteY45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73038 w 3476625"/>
              <a:gd name="connsiteY38" fmla="*/ 308493 h 2447925"/>
              <a:gd name="connsiteX39" fmla="*/ 2847975 w 3476625"/>
              <a:gd name="connsiteY39" fmla="*/ 180975 h 2447925"/>
              <a:gd name="connsiteX40" fmla="*/ 2895600 w 3476625"/>
              <a:gd name="connsiteY40" fmla="*/ 95250 h 2447925"/>
              <a:gd name="connsiteX41" fmla="*/ 2905125 w 3476625"/>
              <a:gd name="connsiteY41" fmla="*/ 66675 h 2447925"/>
              <a:gd name="connsiteX42" fmla="*/ 2924175 w 3476625"/>
              <a:gd name="connsiteY42" fmla="*/ 38100 h 2447925"/>
              <a:gd name="connsiteX43" fmla="*/ 2933700 w 3476625"/>
              <a:gd name="connsiteY43" fmla="*/ 0 h 2447925"/>
              <a:gd name="connsiteX44" fmla="*/ 3476625 w 3476625"/>
              <a:gd name="connsiteY44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73038 w 3476625"/>
              <a:gd name="connsiteY38" fmla="*/ 308493 h 2447925"/>
              <a:gd name="connsiteX39" fmla="*/ 2847975 w 3476625"/>
              <a:gd name="connsiteY39" fmla="*/ 180975 h 2447925"/>
              <a:gd name="connsiteX40" fmla="*/ 2895600 w 3476625"/>
              <a:gd name="connsiteY40" fmla="*/ 95250 h 2447925"/>
              <a:gd name="connsiteX41" fmla="*/ 2905125 w 3476625"/>
              <a:gd name="connsiteY41" fmla="*/ 66675 h 2447925"/>
              <a:gd name="connsiteX42" fmla="*/ 2924175 w 3476625"/>
              <a:gd name="connsiteY42" fmla="*/ 38100 h 2447925"/>
              <a:gd name="connsiteX43" fmla="*/ 3476625 w 3476625"/>
              <a:gd name="connsiteY43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73038 w 3476625"/>
              <a:gd name="connsiteY38" fmla="*/ 308493 h 2447925"/>
              <a:gd name="connsiteX39" fmla="*/ 2847975 w 3476625"/>
              <a:gd name="connsiteY39" fmla="*/ 180975 h 2447925"/>
              <a:gd name="connsiteX40" fmla="*/ 2895600 w 3476625"/>
              <a:gd name="connsiteY40" fmla="*/ 95250 h 2447925"/>
              <a:gd name="connsiteX41" fmla="*/ 2905125 w 3476625"/>
              <a:gd name="connsiteY41" fmla="*/ 66675 h 2447925"/>
              <a:gd name="connsiteX42" fmla="*/ 3476625 w 3476625"/>
              <a:gd name="connsiteY42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73038 w 3476625"/>
              <a:gd name="connsiteY38" fmla="*/ 308493 h 2447925"/>
              <a:gd name="connsiteX39" fmla="*/ 2847975 w 3476625"/>
              <a:gd name="connsiteY39" fmla="*/ 180975 h 2447925"/>
              <a:gd name="connsiteX40" fmla="*/ 2905125 w 3476625"/>
              <a:gd name="connsiteY40" fmla="*/ 66675 h 2447925"/>
              <a:gd name="connsiteX41" fmla="*/ 3476625 w 3476625"/>
              <a:gd name="connsiteY41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73038 w 3476625"/>
              <a:gd name="connsiteY38" fmla="*/ 308493 h 2447925"/>
              <a:gd name="connsiteX39" fmla="*/ 2847975 w 3476625"/>
              <a:gd name="connsiteY39" fmla="*/ 180975 h 2447925"/>
              <a:gd name="connsiteX40" fmla="*/ 3476625 w 3476625"/>
              <a:gd name="connsiteY40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25802 w 3476625"/>
              <a:gd name="connsiteY38" fmla="*/ 410838 h 2447925"/>
              <a:gd name="connsiteX39" fmla="*/ 2847975 w 3476625"/>
              <a:gd name="connsiteY39" fmla="*/ 180975 h 2447925"/>
              <a:gd name="connsiteX40" fmla="*/ 3476625 w 3476625"/>
              <a:gd name="connsiteY40" fmla="*/ 0 h 2447925"/>
              <a:gd name="connsiteX0" fmla="*/ 14516 w 3491141"/>
              <a:gd name="connsiteY0" fmla="*/ 2447925 h 2447925"/>
              <a:gd name="connsiteX1" fmla="*/ 805091 w 3491141"/>
              <a:gd name="connsiteY1" fmla="*/ 2447925 h 2447925"/>
              <a:gd name="connsiteX2" fmla="*/ 852716 w 3491141"/>
              <a:gd name="connsiteY2" fmla="*/ 2428875 h 2447925"/>
              <a:gd name="connsiteX3" fmla="*/ 928916 w 3491141"/>
              <a:gd name="connsiteY3" fmla="*/ 2390775 h 2447925"/>
              <a:gd name="connsiteX4" fmla="*/ 986066 w 3491141"/>
              <a:gd name="connsiteY4" fmla="*/ 2352675 h 2447925"/>
              <a:gd name="connsiteX5" fmla="*/ 1014641 w 3491141"/>
              <a:gd name="connsiteY5" fmla="*/ 2295525 h 2447925"/>
              <a:gd name="connsiteX6" fmla="*/ 1033691 w 3491141"/>
              <a:gd name="connsiteY6" fmla="*/ 2266950 h 2447925"/>
              <a:gd name="connsiteX7" fmla="*/ 1052741 w 3491141"/>
              <a:gd name="connsiteY7" fmla="*/ 2209800 h 2447925"/>
              <a:gd name="connsiteX8" fmla="*/ 1071791 w 3491141"/>
              <a:gd name="connsiteY8" fmla="*/ 2171700 h 2447925"/>
              <a:gd name="connsiteX9" fmla="*/ 1081316 w 3491141"/>
              <a:gd name="connsiteY9" fmla="*/ 2143125 h 2447925"/>
              <a:gd name="connsiteX10" fmla="*/ 1109891 w 3491141"/>
              <a:gd name="connsiteY10" fmla="*/ 2114550 h 2447925"/>
              <a:gd name="connsiteX11" fmla="*/ 1128941 w 3491141"/>
              <a:gd name="connsiteY11" fmla="*/ 2057400 h 2447925"/>
              <a:gd name="connsiteX12" fmla="*/ 1138466 w 3491141"/>
              <a:gd name="connsiteY12" fmla="*/ 2028825 h 2447925"/>
              <a:gd name="connsiteX13" fmla="*/ 1167041 w 3491141"/>
              <a:gd name="connsiteY13" fmla="*/ 1924050 h 2447925"/>
              <a:gd name="connsiteX14" fmla="*/ 1186091 w 3491141"/>
              <a:gd name="connsiteY14" fmla="*/ 1866900 h 2447925"/>
              <a:gd name="connsiteX15" fmla="*/ 1205141 w 3491141"/>
              <a:gd name="connsiteY15" fmla="*/ 1828800 h 2447925"/>
              <a:gd name="connsiteX16" fmla="*/ 1814741 w 3491141"/>
              <a:gd name="connsiteY16" fmla="*/ 1600200 h 2447925"/>
              <a:gd name="connsiteX17" fmla="*/ 1871891 w 3491141"/>
              <a:gd name="connsiteY17" fmla="*/ 1562100 h 2447925"/>
              <a:gd name="connsiteX18" fmla="*/ 1938566 w 3491141"/>
              <a:gd name="connsiteY18" fmla="*/ 1514475 h 2447925"/>
              <a:gd name="connsiteX19" fmla="*/ 1967141 w 3491141"/>
              <a:gd name="connsiteY19" fmla="*/ 1504950 h 2447925"/>
              <a:gd name="connsiteX20" fmla="*/ 1995716 w 3491141"/>
              <a:gd name="connsiteY20" fmla="*/ 1466850 h 2447925"/>
              <a:gd name="connsiteX21" fmla="*/ 2071916 w 3491141"/>
              <a:gd name="connsiteY21" fmla="*/ 1381125 h 2447925"/>
              <a:gd name="connsiteX22" fmla="*/ 2090966 w 3491141"/>
              <a:gd name="connsiteY22" fmla="*/ 1323975 h 2447925"/>
              <a:gd name="connsiteX23" fmla="*/ 2100491 w 3491141"/>
              <a:gd name="connsiteY23" fmla="*/ 1295400 h 2447925"/>
              <a:gd name="connsiteX24" fmla="*/ 2119541 w 3491141"/>
              <a:gd name="connsiteY24" fmla="*/ 1266825 h 2447925"/>
              <a:gd name="connsiteX25" fmla="*/ 2138591 w 3491141"/>
              <a:gd name="connsiteY25" fmla="*/ 1181100 h 2447925"/>
              <a:gd name="connsiteX26" fmla="*/ 2157641 w 3491141"/>
              <a:gd name="connsiteY26" fmla="*/ 1123950 h 2447925"/>
              <a:gd name="connsiteX27" fmla="*/ 2186216 w 3491141"/>
              <a:gd name="connsiteY27" fmla="*/ 1057275 h 2447925"/>
              <a:gd name="connsiteX28" fmla="*/ 2195741 w 3491141"/>
              <a:gd name="connsiteY28" fmla="*/ 990600 h 2447925"/>
              <a:gd name="connsiteX29" fmla="*/ 2205266 w 3491141"/>
              <a:gd name="connsiteY29" fmla="*/ 962025 h 2447925"/>
              <a:gd name="connsiteX30" fmla="*/ 2214791 w 3491141"/>
              <a:gd name="connsiteY30" fmla="*/ 723900 h 2447925"/>
              <a:gd name="connsiteX31" fmla="*/ 2252891 w 3491141"/>
              <a:gd name="connsiteY31" fmla="*/ 666750 h 2447925"/>
              <a:gd name="connsiteX32" fmla="*/ 2348141 w 3491141"/>
              <a:gd name="connsiteY32" fmla="*/ 590550 h 2447925"/>
              <a:gd name="connsiteX33" fmla="*/ 2376716 w 3491141"/>
              <a:gd name="connsiteY33" fmla="*/ 561975 h 2447925"/>
              <a:gd name="connsiteX34" fmla="*/ 2424341 w 3491141"/>
              <a:gd name="connsiteY34" fmla="*/ 552450 h 2447925"/>
              <a:gd name="connsiteX35" fmla="*/ 2452916 w 3491141"/>
              <a:gd name="connsiteY35" fmla="*/ 542925 h 2447925"/>
              <a:gd name="connsiteX36" fmla="*/ 2500541 w 3491141"/>
              <a:gd name="connsiteY36" fmla="*/ 533400 h 2447925"/>
              <a:gd name="connsiteX37" fmla="*/ 2700566 w 3491141"/>
              <a:gd name="connsiteY37" fmla="*/ 476250 h 2447925"/>
              <a:gd name="connsiteX38" fmla="*/ 2740318 w 3491141"/>
              <a:gd name="connsiteY38" fmla="*/ 410838 h 2447925"/>
              <a:gd name="connsiteX39" fmla="*/ 4699 w 3491141"/>
              <a:gd name="connsiteY39" fmla="*/ 385666 h 2447925"/>
              <a:gd name="connsiteX40" fmla="*/ 3491141 w 3491141"/>
              <a:gd name="connsiteY40" fmla="*/ 0 h 2447925"/>
              <a:gd name="connsiteX0" fmla="*/ 235978 w 3160078"/>
              <a:gd name="connsiteY0" fmla="*/ 2211266 h 2228089"/>
              <a:gd name="connsiteX1" fmla="*/ 1026553 w 3160078"/>
              <a:gd name="connsiteY1" fmla="*/ 2211266 h 2228089"/>
              <a:gd name="connsiteX2" fmla="*/ 1074178 w 3160078"/>
              <a:gd name="connsiteY2" fmla="*/ 2192216 h 2228089"/>
              <a:gd name="connsiteX3" fmla="*/ 1150378 w 3160078"/>
              <a:gd name="connsiteY3" fmla="*/ 2154116 h 2228089"/>
              <a:gd name="connsiteX4" fmla="*/ 1207528 w 3160078"/>
              <a:gd name="connsiteY4" fmla="*/ 2116016 h 2228089"/>
              <a:gd name="connsiteX5" fmla="*/ 1236103 w 3160078"/>
              <a:gd name="connsiteY5" fmla="*/ 2058866 h 2228089"/>
              <a:gd name="connsiteX6" fmla="*/ 1255153 w 3160078"/>
              <a:gd name="connsiteY6" fmla="*/ 2030291 h 2228089"/>
              <a:gd name="connsiteX7" fmla="*/ 1274203 w 3160078"/>
              <a:gd name="connsiteY7" fmla="*/ 1973141 h 2228089"/>
              <a:gd name="connsiteX8" fmla="*/ 1293253 w 3160078"/>
              <a:gd name="connsiteY8" fmla="*/ 1935041 h 2228089"/>
              <a:gd name="connsiteX9" fmla="*/ 1302778 w 3160078"/>
              <a:gd name="connsiteY9" fmla="*/ 1906466 h 2228089"/>
              <a:gd name="connsiteX10" fmla="*/ 1331353 w 3160078"/>
              <a:gd name="connsiteY10" fmla="*/ 1877891 h 2228089"/>
              <a:gd name="connsiteX11" fmla="*/ 1350403 w 3160078"/>
              <a:gd name="connsiteY11" fmla="*/ 1820741 h 2228089"/>
              <a:gd name="connsiteX12" fmla="*/ 1359928 w 3160078"/>
              <a:gd name="connsiteY12" fmla="*/ 1792166 h 2228089"/>
              <a:gd name="connsiteX13" fmla="*/ 1388503 w 3160078"/>
              <a:gd name="connsiteY13" fmla="*/ 1687391 h 2228089"/>
              <a:gd name="connsiteX14" fmla="*/ 1407553 w 3160078"/>
              <a:gd name="connsiteY14" fmla="*/ 1630241 h 2228089"/>
              <a:gd name="connsiteX15" fmla="*/ 1426603 w 3160078"/>
              <a:gd name="connsiteY15" fmla="*/ 1592141 h 2228089"/>
              <a:gd name="connsiteX16" fmla="*/ 2036203 w 3160078"/>
              <a:gd name="connsiteY16" fmla="*/ 1363541 h 2228089"/>
              <a:gd name="connsiteX17" fmla="*/ 2093353 w 3160078"/>
              <a:gd name="connsiteY17" fmla="*/ 1325441 h 2228089"/>
              <a:gd name="connsiteX18" fmla="*/ 2160028 w 3160078"/>
              <a:gd name="connsiteY18" fmla="*/ 1277816 h 2228089"/>
              <a:gd name="connsiteX19" fmla="*/ 2188603 w 3160078"/>
              <a:gd name="connsiteY19" fmla="*/ 1268291 h 2228089"/>
              <a:gd name="connsiteX20" fmla="*/ 2217178 w 3160078"/>
              <a:gd name="connsiteY20" fmla="*/ 1230191 h 2228089"/>
              <a:gd name="connsiteX21" fmla="*/ 2293378 w 3160078"/>
              <a:gd name="connsiteY21" fmla="*/ 1144466 h 2228089"/>
              <a:gd name="connsiteX22" fmla="*/ 2312428 w 3160078"/>
              <a:gd name="connsiteY22" fmla="*/ 1087316 h 2228089"/>
              <a:gd name="connsiteX23" fmla="*/ 2321953 w 3160078"/>
              <a:gd name="connsiteY23" fmla="*/ 1058741 h 2228089"/>
              <a:gd name="connsiteX24" fmla="*/ 2341003 w 3160078"/>
              <a:gd name="connsiteY24" fmla="*/ 1030166 h 2228089"/>
              <a:gd name="connsiteX25" fmla="*/ 2360053 w 3160078"/>
              <a:gd name="connsiteY25" fmla="*/ 944441 h 2228089"/>
              <a:gd name="connsiteX26" fmla="*/ 2379103 w 3160078"/>
              <a:gd name="connsiteY26" fmla="*/ 887291 h 2228089"/>
              <a:gd name="connsiteX27" fmla="*/ 2407678 w 3160078"/>
              <a:gd name="connsiteY27" fmla="*/ 820616 h 2228089"/>
              <a:gd name="connsiteX28" fmla="*/ 2417203 w 3160078"/>
              <a:gd name="connsiteY28" fmla="*/ 753941 h 2228089"/>
              <a:gd name="connsiteX29" fmla="*/ 2426728 w 3160078"/>
              <a:gd name="connsiteY29" fmla="*/ 725366 h 2228089"/>
              <a:gd name="connsiteX30" fmla="*/ 2436253 w 3160078"/>
              <a:gd name="connsiteY30" fmla="*/ 487241 h 2228089"/>
              <a:gd name="connsiteX31" fmla="*/ 2474353 w 3160078"/>
              <a:gd name="connsiteY31" fmla="*/ 430091 h 2228089"/>
              <a:gd name="connsiteX32" fmla="*/ 2569603 w 3160078"/>
              <a:gd name="connsiteY32" fmla="*/ 353891 h 2228089"/>
              <a:gd name="connsiteX33" fmla="*/ 2598178 w 3160078"/>
              <a:gd name="connsiteY33" fmla="*/ 325316 h 2228089"/>
              <a:gd name="connsiteX34" fmla="*/ 2645803 w 3160078"/>
              <a:gd name="connsiteY34" fmla="*/ 315791 h 2228089"/>
              <a:gd name="connsiteX35" fmla="*/ 2674378 w 3160078"/>
              <a:gd name="connsiteY35" fmla="*/ 306266 h 2228089"/>
              <a:gd name="connsiteX36" fmla="*/ 2722003 w 3160078"/>
              <a:gd name="connsiteY36" fmla="*/ 296741 h 2228089"/>
              <a:gd name="connsiteX37" fmla="*/ 2922028 w 3160078"/>
              <a:gd name="connsiteY37" fmla="*/ 239591 h 2228089"/>
              <a:gd name="connsiteX38" fmla="*/ 2961780 w 3160078"/>
              <a:gd name="connsiteY38" fmla="*/ 174179 h 2228089"/>
              <a:gd name="connsiteX39" fmla="*/ 226161 w 3160078"/>
              <a:gd name="connsiteY39" fmla="*/ 149007 h 2228089"/>
              <a:gd name="connsiteX40" fmla="*/ 248614 w 3160078"/>
              <a:gd name="connsiteY40" fmla="*/ 2227496 h 2228089"/>
              <a:gd name="connsiteX0" fmla="*/ 204527 w 3128627"/>
              <a:gd name="connsiteY0" fmla="*/ 2211266 h 2242351"/>
              <a:gd name="connsiteX1" fmla="*/ 995102 w 3128627"/>
              <a:gd name="connsiteY1" fmla="*/ 2211266 h 2242351"/>
              <a:gd name="connsiteX2" fmla="*/ 1042727 w 3128627"/>
              <a:gd name="connsiteY2" fmla="*/ 2192216 h 2242351"/>
              <a:gd name="connsiteX3" fmla="*/ 1118927 w 3128627"/>
              <a:gd name="connsiteY3" fmla="*/ 2154116 h 2242351"/>
              <a:gd name="connsiteX4" fmla="*/ 1176077 w 3128627"/>
              <a:gd name="connsiteY4" fmla="*/ 2116016 h 2242351"/>
              <a:gd name="connsiteX5" fmla="*/ 1204652 w 3128627"/>
              <a:gd name="connsiteY5" fmla="*/ 2058866 h 2242351"/>
              <a:gd name="connsiteX6" fmla="*/ 1223702 w 3128627"/>
              <a:gd name="connsiteY6" fmla="*/ 2030291 h 2242351"/>
              <a:gd name="connsiteX7" fmla="*/ 1242752 w 3128627"/>
              <a:gd name="connsiteY7" fmla="*/ 1973141 h 2242351"/>
              <a:gd name="connsiteX8" fmla="*/ 1261802 w 3128627"/>
              <a:gd name="connsiteY8" fmla="*/ 1935041 h 2242351"/>
              <a:gd name="connsiteX9" fmla="*/ 1271327 w 3128627"/>
              <a:gd name="connsiteY9" fmla="*/ 1906466 h 2242351"/>
              <a:gd name="connsiteX10" fmla="*/ 1299902 w 3128627"/>
              <a:gd name="connsiteY10" fmla="*/ 1877891 h 2242351"/>
              <a:gd name="connsiteX11" fmla="*/ 1318952 w 3128627"/>
              <a:gd name="connsiteY11" fmla="*/ 1820741 h 2242351"/>
              <a:gd name="connsiteX12" fmla="*/ 1328477 w 3128627"/>
              <a:gd name="connsiteY12" fmla="*/ 1792166 h 2242351"/>
              <a:gd name="connsiteX13" fmla="*/ 1357052 w 3128627"/>
              <a:gd name="connsiteY13" fmla="*/ 1687391 h 2242351"/>
              <a:gd name="connsiteX14" fmla="*/ 1376102 w 3128627"/>
              <a:gd name="connsiteY14" fmla="*/ 1630241 h 2242351"/>
              <a:gd name="connsiteX15" fmla="*/ 1395152 w 3128627"/>
              <a:gd name="connsiteY15" fmla="*/ 1592141 h 2242351"/>
              <a:gd name="connsiteX16" fmla="*/ 2004752 w 3128627"/>
              <a:gd name="connsiteY16" fmla="*/ 1363541 h 2242351"/>
              <a:gd name="connsiteX17" fmla="*/ 2061902 w 3128627"/>
              <a:gd name="connsiteY17" fmla="*/ 1325441 h 2242351"/>
              <a:gd name="connsiteX18" fmla="*/ 2128577 w 3128627"/>
              <a:gd name="connsiteY18" fmla="*/ 1277816 h 2242351"/>
              <a:gd name="connsiteX19" fmla="*/ 2157152 w 3128627"/>
              <a:gd name="connsiteY19" fmla="*/ 1268291 h 2242351"/>
              <a:gd name="connsiteX20" fmla="*/ 2185727 w 3128627"/>
              <a:gd name="connsiteY20" fmla="*/ 1230191 h 2242351"/>
              <a:gd name="connsiteX21" fmla="*/ 2261927 w 3128627"/>
              <a:gd name="connsiteY21" fmla="*/ 1144466 h 2242351"/>
              <a:gd name="connsiteX22" fmla="*/ 2280977 w 3128627"/>
              <a:gd name="connsiteY22" fmla="*/ 1087316 h 2242351"/>
              <a:gd name="connsiteX23" fmla="*/ 2290502 w 3128627"/>
              <a:gd name="connsiteY23" fmla="*/ 1058741 h 2242351"/>
              <a:gd name="connsiteX24" fmla="*/ 2309552 w 3128627"/>
              <a:gd name="connsiteY24" fmla="*/ 1030166 h 2242351"/>
              <a:gd name="connsiteX25" fmla="*/ 2328602 w 3128627"/>
              <a:gd name="connsiteY25" fmla="*/ 944441 h 2242351"/>
              <a:gd name="connsiteX26" fmla="*/ 2347652 w 3128627"/>
              <a:gd name="connsiteY26" fmla="*/ 887291 h 2242351"/>
              <a:gd name="connsiteX27" fmla="*/ 2376227 w 3128627"/>
              <a:gd name="connsiteY27" fmla="*/ 820616 h 2242351"/>
              <a:gd name="connsiteX28" fmla="*/ 2385752 w 3128627"/>
              <a:gd name="connsiteY28" fmla="*/ 753941 h 2242351"/>
              <a:gd name="connsiteX29" fmla="*/ 2395277 w 3128627"/>
              <a:gd name="connsiteY29" fmla="*/ 725366 h 2242351"/>
              <a:gd name="connsiteX30" fmla="*/ 2404802 w 3128627"/>
              <a:gd name="connsiteY30" fmla="*/ 487241 h 2242351"/>
              <a:gd name="connsiteX31" fmla="*/ 2442902 w 3128627"/>
              <a:gd name="connsiteY31" fmla="*/ 430091 h 2242351"/>
              <a:gd name="connsiteX32" fmla="*/ 2538152 w 3128627"/>
              <a:gd name="connsiteY32" fmla="*/ 353891 h 2242351"/>
              <a:gd name="connsiteX33" fmla="*/ 2566727 w 3128627"/>
              <a:gd name="connsiteY33" fmla="*/ 325316 h 2242351"/>
              <a:gd name="connsiteX34" fmla="*/ 2614352 w 3128627"/>
              <a:gd name="connsiteY34" fmla="*/ 315791 h 2242351"/>
              <a:gd name="connsiteX35" fmla="*/ 2642927 w 3128627"/>
              <a:gd name="connsiteY35" fmla="*/ 306266 h 2242351"/>
              <a:gd name="connsiteX36" fmla="*/ 2690552 w 3128627"/>
              <a:gd name="connsiteY36" fmla="*/ 296741 h 2242351"/>
              <a:gd name="connsiteX37" fmla="*/ 2890577 w 3128627"/>
              <a:gd name="connsiteY37" fmla="*/ 239591 h 2242351"/>
              <a:gd name="connsiteX38" fmla="*/ 2930329 w 3128627"/>
              <a:gd name="connsiteY38" fmla="*/ 174179 h 2242351"/>
              <a:gd name="connsiteX39" fmla="*/ 194710 w 3128627"/>
              <a:gd name="connsiteY39" fmla="*/ 149007 h 2242351"/>
              <a:gd name="connsiteX40" fmla="*/ 217163 w 3128627"/>
              <a:gd name="connsiteY40" fmla="*/ 2227496 h 2242351"/>
              <a:gd name="connsiteX0" fmla="*/ 124383 w 3048483"/>
              <a:gd name="connsiteY0" fmla="*/ 2075343 h 2107600"/>
              <a:gd name="connsiteX1" fmla="*/ 914958 w 3048483"/>
              <a:gd name="connsiteY1" fmla="*/ 2075343 h 2107600"/>
              <a:gd name="connsiteX2" fmla="*/ 962583 w 3048483"/>
              <a:gd name="connsiteY2" fmla="*/ 2056293 h 2107600"/>
              <a:gd name="connsiteX3" fmla="*/ 1038783 w 3048483"/>
              <a:gd name="connsiteY3" fmla="*/ 2018193 h 2107600"/>
              <a:gd name="connsiteX4" fmla="*/ 1095933 w 3048483"/>
              <a:gd name="connsiteY4" fmla="*/ 1980093 h 2107600"/>
              <a:gd name="connsiteX5" fmla="*/ 1124508 w 3048483"/>
              <a:gd name="connsiteY5" fmla="*/ 1922943 h 2107600"/>
              <a:gd name="connsiteX6" fmla="*/ 1143558 w 3048483"/>
              <a:gd name="connsiteY6" fmla="*/ 1894368 h 2107600"/>
              <a:gd name="connsiteX7" fmla="*/ 1162608 w 3048483"/>
              <a:gd name="connsiteY7" fmla="*/ 1837218 h 2107600"/>
              <a:gd name="connsiteX8" fmla="*/ 1181658 w 3048483"/>
              <a:gd name="connsiteY8" fmla="*/ 1799118 h 2107600"/>
              <a:gd name="connsiteX9" fmla="*/ 1191183 w 3048483"/>
              <a:gd name="connsiteY9" fmla="*/ 1770543 h 2107600"/>
              <a:gd name="connsiteX10" fmla="*/ 1219758 w 3048483"/>
              <a:gd name="connsiteY10" fmla="*/ 1741968 h 2107600"/>
              <a:gd name="connsiteX11" fmla="*/ 1238808 w 3048483"/>
              <a:gd name="connsiteY11" fmla="*/ 1684818 h 2107600"/>
              <a:gd name="connsiteX12" fmla="*/ 1248333 w 3048483"/>
              <a:gd name="connsiteY12" fmla="*/ 1656243 h 2107600"/>
              <a:gd name="connsiteX13" fmla="*/ 1276908 w 3048483"/>
              <a:gd name="connsiteY13" fmla="*/ 1551468 h 2107600"/>
              <a:gd name="connsiteX14" fmla="*/ 1295958 w 3048483"/>
              <a:gd name="connsiteY14" fmla="*/ 1494318 h 2107600"/>
              <a:gd name="connsiteX15" fmla="*/ 1315008 w 3048483"/>
              <a:gd name="connsiteY15" fmla="*/ 1456218 h 2107600"/>
              <a:gd name="connsiteX16" fmla="*/ 1924608 w 3048483"/>
              <a:gd name="connsiteY16" fmla="*/ 1227618 h 2107600"/>
              <a:gd name="connsiteX17" fmla="*/ 1981758 w 3048483"/>
              <a:gd name="connsiteY17" fmla="*/ 1189518 h 2107600"/>
              <a:gd name="connsiteX18" fmla="*/ 2048433 w 3048483"/>
              <a:gd name="connsiteY18" fmla="*/ 1141893 h 2107600"/>
              <a:gd name="connsiteX19" fmla="*/ 2077008 w 3048483"/>
              <a:gd name="connsiteY19" fmla="*/ 1132368 h 2107600"/>
              <a:gd name="connsiteX20" fmla="*/ 2105583 w 3048483"/>
              <a:gd name="connsiteY20" fmla="*/ 1094268 h 2107600"/>
              <a:gd name="connsiteX21" fmla="*/ 2181783 w 3048483"/>
              <a:gd name="connsiteY21" fmla="*/ 1008543 h 2107600"/>
              <a:gd name="connsiteX22" fmla="*/ 2200833 w 3048483"/>
              <a:gd name="connsiteY22" fmla="*/ 951393 h 2107600"/>
              <a:gd name="connsiteX23" fmla="*/ 2210358 w 3048483"/>
              <a:gd name="connsiteY23" fmla="*/ 922818 h 2107600"/>
              <a:gd name="connsiteX24" fmla="*/ 2229408 w 3048483"/>
              <a:gd name="connsiteY24" fmla="*/ 894243 h 2107600"/>
              <a:gd name="connsiteX25" fmla="*/ 2248458 w 3048483"/>
              <a:gd name="connsiteY25" fmla="*/ 808518 h 2107600"/>
              <a:gd name="connsiteX26" fmla="*/ 2267508 w 3048483"/>
              <a:gd name="connsiteY26" fmla="*/ 751368 h 2107600"/>
              <a:gd name="connsiteX27" fmla="*/ 2296083 w 3048483"/>
              <a:gd name="connsiteY27" fmla="*/ 684693 h 2107600"/>
              <a:gd name="connsiteX28" fmla="*/ 2305608 w 3048483"/>
              <a:gd name="connsiteY28" fmla="*/ 618018 h 2107600"/>
              <a:gd name="connsiteX29" fmla="*/ 2315133 w 3048483"/>
              <a:gd name="connsiteY29" fmla="*/ 589443 h 2107600"/>
              <a:gd name="connsiteX30" fmla="*/ 2324658 w 3048483"/>
              <a:gd name="connsiteY30" fmla="*/ 351318 h 2107600"/>
              <a:gd name="connsiteX31" fmla="*/ 2362758 w 3048483"/>
              <a:gd name="connsiteY31" fmla="*/ 294168 h 2107600"/>
              <a:gd name="connsiteX32" fmla="*/ 2458008 w 3048483"/>
              <a:gd name="connsiteY32" fmla="*/ 217968 h 2107600"/>
              <a:gd name="connsiteX33" fmla="*/ 2486583 w 3048483"/>
              <a:gd name="connsiteY33" fmla="*/ 189393 h 2107600"/>
              <a:gd name="connsiteX34" fmla="*/ 2534208 w 3048483"/>
              <a:gd name="connsiteY34" fmla="*/ 179868 h 2107600"/>
              <a:gd name="connsiteX35" fmla="*/ 2562783 w 3048483"/>
              <a:gd name="connsiteY35" fmla="*/ 170343 h 2107600"/>
              <a:gd name="connsiteX36" fmla="*/ 2610408 w 3048483"/>
              <a:gd name="connsiteY36" fmla="*/ 160818 h 2107600"/>
              <a:gd name="connsiteX37" fmla="*/ 2810433 w 3048483"/>
              <a:gd name="connsiteY37" fmla="*/ 103668 h 2107600"/>
              <a:gd name="connsiteX38" fmla="*/ 2850185 w 3048483"/>
              <a:gd name="connsiteY38" fmla="*/ 38256 h 2107600"/>
              <a:gd name="connsiteX39" fmla="*/ 114566 w 3048483"/>
              <a:gd name="connsiteY39" fmla="*/ 13084 h 2107600"/>
              <a:gd name="connsiteX40" fmla="*/ 137019 w 3048483"/>
              <a:gd name="connsiteY40" fmla="*/ 2091573 h 2107600"/>
              <a:gd name="connsiteX0" fmla="*/ 10180 w 2934280"/>
              <a:gd name="connsiteY0" fmla="*/ 2077458 h 2110661"/>
              <a:gd name="connsiteX1" fmla="*/ 800755 w 2934280"/>
              <a:gd name="connsiteY1" fmla="*/ 2077458 h 2110661"/>
              <a:gd name="connsiteX2" fmla="*/ 848380 w 2934280"/>
              <a:gd name="connsiteY2" fmla="*/ 2058408 h 2110661"/>
              <a:gd name="connsiteX3" fmla="*/ 924580 w 2934280"/>
              <a:gd name="connsiteY3" fmla="*/ 2020308 h 2110661"/>
              <a:gd name="connsiteX4" fmla="*/ 981730 w 2934280"/>
              <a:gd name="connsiteY4" fmla="*/ 1982208 h 2110661"/>
              <a:gd name="connsiteX5" fmla="*/ 1010305 w 2934280"/>
              <a:gd name="connsiteY5" fmla="*/ 1925058 h 2110661"/>
              <a:gd name="connsiteX6" fmla="*/ 1029355 w 2934280"/>
              <a:gd name="connsiteY6" fmla="*/ 1896483 h 2110661"/>
              <a:gd name="connsiteX7" fmla="*/ 1048405 w 2934280"/>
              <a:gd name="connsiteY7" fmla="*/ 1839333 h 2110661"/>
              <a:gd name="connsiteX8" fmla="*/ 1067455 w 2934280"/>
              <a:gd name="connsiteY8" fmla="*/ 1801233 h 2110661"/>
              <a:gd name="connsiteX9" fmla="*/ 1076980 w 2934280"/>
              <a:gd name="connsiteY9" fmla="*/ 1772658 h 2110661"/>
              <a:gd name="connsiteX10" fmla="*/ 1105555 w 2934280"/>
              <a:gd name="connsiteY10" fmla="*/ 1744083 h 2110661"/>
              <a:gd name="connsiteX11" fmla="*/ 1124605 w 2934280"/>
              <a:gd name="connsiteY11" fmla="*/ 1686933 h 2110661"/>
              <a:gd name="connsiteX12" fmla="*/ 1134130 w 2934280"/>
              <a:gd name="connsiteY12" fmla="*/ 1658358 h 2110661"/>
              <a:gd name="connsiteX13" fmla="*/ 1162705 w 2934280"/>
              <a:gd name="connsiteY13" fmla="*/ 1553583 h 2110661"/>
              <a:gd name="connsiteX14" fmla="*/ 1181755 w 2934280"/>
              <a:gd name="connsiteY14" fmla="*/ 1496433 h 2110661"/>
              <a:gd name="connsiteX15" fmla="*/ 1200805 w 2934280"/>
              <a:gd name="connsiteY15" fmla="*/ 1458333 h 2110661"/>
              <a:gd name="connsiteX16" fmla="*/ 1810405 w 2934280"/>
              <a:gd name="connsiteY16" fmla="*/ 1229733 h 2110661"/>
              <a:gd name="connsiteX17" fmla="*/ 1867555 w 2934280"/>
              <a:gd name="connsiteY17" fmla="*/ 1191633 h 2110661"/>
              <a:gd name="connsiteX18" fmla="*/ 1934230 w 2934280"/>
              <a:gd name="connsiteY18" fmla="*/ 1144008 h 2110661"/>
              <a:gd name="connsiteX19" fmla="*/ 1962805 w 2934280"/>
              <a:gd name="connsiteY19" fmla="*/ 1134483 h 2110661"/>
              <a:gd name="connsiteX20" fmla="*/ 1991380 w 2934280"/>
              <a:gd name="connsiteY20" fmla="*/ 1096383 h 2110661"/>
              <a:gd name="connsiteX21" fmla="*/ 2067580 w 2934280"/>
              <a:gd name="connsiteY21" fmla="*/ 1010658 h 2110661"/>
              <a:gd name="connsiteX22" fmla="*/ 2086630 w 2934280"/>
              <a:gd name="connsiteY22" fmla="*/ 953508 h 2110661"/>
              <a:gd name="connsiteX23" fmla="*/ 2096155 w 2934280"/>
              <a:gd name="connsiteY23" fmla="*/ 924933 h 2110661"/>
              <a:gd name="connsiteX24" fmla="*/ 2115205 w 2934280"/>
              <a:gd name="connsiteY24" fmla="*/ 896358 h 2110661"/>
              <a:gd name="connsiteX25" fmla="*/ 2134255 w 2934280"/>
              <a:gd name="connsiteY25" fmla="*/ 810633 h 2110661"/>
              <a:gd name="connsiteX26" fmla="*/ 2153305 w 2934280"/>
              <a:gd name="connsiteY26" fmla="*/ 753483 h 2110661"/>
              <a:gd name="connsiteX27" fmla="*/ 2181880 w 2934280"/>
              <a:gd name="connsiteY27" fmla="*/ 686808 h 2110661"/>
              <a:gd name="connsiteX28" fmla="*/ 2191405 w 2934280"/>
              <a:gd name="connsiteY28" fmla="*/ 620133 h 2110661"/>
              <a:gd name="connsiteX29" fmla="*/ 2200930 w 2934280"/>
              <a:gd name="connsiteY29" fmla="*/ 591558 h 2110661"/>
              <a:gd name="connsiteX30" fmla="*/ 2210455 w 2934280"/>
              <a:gd name="connsiteY30" fmla="*/ 353433 h 2110661"/>
              <a:gd name="connsiteX31" fmla="*/ 2248555 w 2934280"/>
              <a:gd name="connsiteY31" fmla="*/ 296283 h 2110661"/>
              <a:gd name="connsiteX32" fmla="*/ 2343805 w 2934280"/>
              <a:gd name="connsiteY32" fmla="*/ 220083 h 2110661"/>
              <a:gd name="connsiteX33" fmla="*/ 2372380 w 2934280"/>
              <a:gd name="connsiteY33" fmla="*/ 191508 h 2110661"/>
              <a:gd name="connsiteX34" fmla="*/ 2420005 w 2934280"/>
              <a:gd name="connsiteY34" fmla="*/ 181983 h 2110661"/>
              <a:gd name="connsiteX35" fmla="*/ 2448580 w 2934280"/>
              <a:gd name="connsiteY35" fmla="*/ 172458 h 2110661"/>
              <a:gd name="connsiteX36" fmla="*/ 2496205 w 2934280"/>
              <a:gd name="connsiteY36" fmla="*/ 162933 h 2110661"/>
              <a:gd name="connsiteX37" fmla="*/ 2696230 w 2934280"/>
              <a:gd name="connsiteY37" fmla="*/ 105783 h 2110661"/>
              <a:gd name="connsiteX38" fmla="*/ 2735982 w 2934280"/>
              <a:gd name="connsiteY38" fmla="*/ 40371 h 2110661"/>
              <a:gd name="connsiteX39" fmla="*/ 363 w 2934280"/>
              <a:gd name="connsiteY39" fmla="*/ 15199 h 2110661"/>
              <a:gd name="connsiteX40" fmla="*/ 22816 w 2934280"/>
              <a:gd name="connsiteY40" fmla="*/ 2093688 h 2110661"/>
              <a:gd name="connsiteX0" fmla="*/ 10180 w 2934280"/>
              <a:gd name="connsiteY0" fmla="*/ 2048241 h 2081816"/>
              <a:gd name="connsiteX1" fmla="*/ 800755 w 2934280"/>
              <a:gd name="connsiteY1" fmla="*/ 2048241 h 2081816"/>
              <a:gd name="connsiteX2" fmla="*/ 848380 w 2934280"/>
              <a:gd name="connsiteY2" fmla="*/ 2029191 h 2081816"/>
              <a:gd name="connsiteX3" fmla="*/ 924580 w 2934280"/>
              <a:gd name="connsiteY3" fmla="*/ 1991091 h 2081816"/>
              <a:gd name="connsiteX4" fmla="*/ 981730 w 2934280"/>
              <a:gd name="connsiteY4" fmla="*/ 1952991 h 2081816"/>
              <a:gd name="connsiteX5" fmla="*/ 1010305 w 2934280"/>
              <a:gd name="connsiteY5" fmla="*/ 1895841 h 2081816"/>
              <a:gd name="connsiteX6" fmla="*/ 1029355 w 2934280"/>
              <a:gd name="connsiteY6" fmla="*/ 1867266 h 2081816"/>
              <a:gd name="connsiteX7" fmla="*/ 1048405 w 2934280"/>
              <a:gd name="connsiteY7" fmla="*/ 1810116 h 2081816"/>
              <a:gd name="connsiteX8" fmla="*/ 1067455 w 2934280"/>
              <a:gd name="connsiteY8" fmla="*/ 1772016 h 2081816"/>
              <a:gd name="connsiteX9" fmla="*/ 1076980 w 2934280"/>
              <a:gd name="connsiteY9" fmla="*/ 1743441 h 2081816"/>
              <a:gd name="connsiteX10" fmla="*/ 1105555 w 2934280"/>
              <a:gd name="connsiteY10" fmla="*/ 1714866 h 2081816"/>
              <a:gd name="connsiteX11" fmla="*/ 1124605 w 2934280"/>
              <a:gd name="connsiteY11" fmla="*/ 1657716 h 2081816"/>
              <a:gd name="connsiteX12" fmla="*/ 1134130 w 2934280"/>
              <a:gd name="connsiteY12" fmla="*/ 1629141 h 2081816"/>
              <a:gd name="connsiteX13" fmla="*/ 1162705 w 2934280"/>
              <a:gd name="connsiteY13" fmla="*/ 1524366 h 2081816"/>
              <a:gd name="connsiteX14" fmla="*/ 1181755 w 2934280"/>
              <a:gd name="connsiteY14" fmla="*/ 1467216 h 2081816"/>
              <a:gd name="connsiteX15" fmla="*/ 1200805 w 2934280"/>
              <a:gd name="connsiteY15" fmla="*/ 1429116 h 2081816"/>
              <a:gd name="connsiteX16" fmla="*/ 1810405 w 2934280"/>
              <a:gd name="connsiteY16" fmla="*/ 1200516 h 2081816"/>
              <a:gd name="connsiteX17" fmla="*/ 1867555 w 2934280"/>
              <a:gd name="connsiteY17" fmla="*/ 1162416 h 2081816"/>
              <a:gd name="connsiteX18" fmla="*/ 1934230 w 2934280"/>
              <a:gd name="connsiteY18" fmla="*/ 1114791 h 2081816"/>
              <a:gd name="connsiteX19" fmla="*/ 1962805 w 2934280"/>
              <a:gd name="connsiteY19" fmla="*/ 1105266 h 2081816"/>
              <a:gd name="connsiteX20" fmla="*/ 1991380 w 2934280"/>
              <a:gd name="connsiteY20" fmla="*/ 1067166 h 2081816"/>
              <a:gd name="connsiteX21" fmla="*/ 2067580 w 2934280"/>
              <a:gd name="connsiteY21" fmla="*/ 981441 h 2081816"/>
              <a:gd name="connsiteX22" fmla="*/ 2086630 w 2934280"/>
              <a:gd name="connsiteY22" fmla="*/ 924291 h 2081816"/>
              <a:gd name="connsiteX23" fmla="*/ 2096155 w 2934280"/>
              <a:gd name="connsiteY23" fmla="*/ 895716 h 2081816"/>
              <a:gd name="connsiteX24" fmla="*/ 2115205 w 2934280"/>
              <a:gd name="connsiteY24" fmla="*/ 867141 h 2081816"/>
              <a:gd name="connsiteX25" fmla="*/ 2134255 w 2934280"/>
              <a:gd name="connsiteY25" fmla="*/ 781416 h 2081816"/>
              <a:gd name="connsiteX26" fmla="*/ 2153305 w 2934280"/>
              <a:gd name="connsiteY26" fmla="*/ 724266 h 2081816"/>
              <a:gd name="connsiteX27" fmla="*/ 2181880 w 2934280"/>
              <a:gd name="connsiteY27" fmla="*/ 657591 h 2081816"/>
              <a:gd name="connsiteX28" fmla="*/ 2191405 w 2934280"/>
              <a:gd name="connsiteY28" fmla="*/ 590916 h 2081816"/>
              <a:gd name="connsiteX29" fmla="*/ 2200930 w 2934280"/>
              <a:gd name="connsiteY29" fmla="*/ 562341 h 2081816"/>
              <a:gd name="connsiteX30" fmla="*/ 2210455 w 2934280"/>
              <a:gd name="connsiteY30" fmla="*/ 324216 h 2081816"/>
              <a:gd name="connsiteX31" fmla="*/ 2248555 w 2934280"/>
              <a:gd name="connsiteY31" fmla="*/ 267066 h 2081816"/>
              <a:gd name="connsiteX32" fmla="*/ 2343805 w 2934280"/>
              <a:gd name="connsiteY32" fmla="*/ 190866 h 2081816"/>
              <a:gd name="connsiteX33" fmla="*/ 2372380 w 2934280"/>
              <a:gd name="connsiteY33" fmla="*/ 162291 h 2081816"/>
              <a:gd name="connsiteX34" fmla="*/ 2420005 w 2934280"/>
              <a:gd name="connsiteY34" fmla="*/ 152766 h 2081816"/>
              <a:gd name="connsiteX35" fmla="*/ 2448580 w 2934280"/>
              <a:gd name="connsiteY35" fmla="*/ 143241 h 2081816"/>
              <a:gd name="connsiteX36" fmla="*/ 2496205 w 2934280"/>
              <a:gd name="connsiteY36" fmla="*/ 133716 h 2081816"/>
              <a:gd name="connsiteX37" fmla="*/ 2696230 w 2934280"/>
              <a:gd name="connsiteY37" fmla="*/ 76566 h 2081816"/>
              <a:gd name="connsiteX38" fmla="*/ 2735982 w 2934280"/>
              <a:gd name="connsiteY38" fmla="*/ 11154 h 2081816"/>
              <a:gd name="connsiteX39" fmla="*/ 363 w 2934280"/>
              <a:gd name="connsiteY39" fmla="*/ 25346 h 2081816"/>
              <a:gd name="connsiteX40" fmla="*/ 22816 w 2934280"/>
              <a:gd name="connsiteY40" fmla="*/ 2064471 h 2081816"/>
              <a:gd name="connsiteX0" fmla="*/ 10180 w 2829343"/>
              <a:gd name="connsiteY0" fmla="*/ 2041046 h 2074621"/>
              <a:gd name="connsiteX1" fmla="*/ 800755 w 2829343"/>
              <a:gd name="connsiteY1" fmla="*/ 2041046 h 2074621"/>
              <a:gd name="connsiteX2" fmla="*/ 848380 w 2829343"/>
              <a:gd name="connsiteY2" fmla="*/ 2021996 h 2074621"/>
              <a:gd name="connsiteX3" fmla="*/ 924580 w 2829343"/>
              <a:gd name="connsiteY3" fmla="*/ 1983896 h 2074621"/>
              <a:gd name="connsiteX4" fmla="*/ 981730 w 2829343"/>
              <a:gd name="connsiteY4" fmla="*/ 1945796 h 2074621"/>
              <a:gd name="connsiteX5" fmla="*/ 1010305 w 2829343"/>
              <a:gd name="connsiteY5" fmla="*/ 1888646 h 2074621"/>
              <a:gd name="connsiteX6" fmla="*/ 1029355 w 2829343"/>
              <a:gd name="connsiteY6" fmla="*/ 1860071 h 2074621"/>
              <a:gd name="connsiteX7" fmla="*/ 1048405 w 2829343"/>
              <a:gd name="connsiteY7" fmla="*/ 1802921 h 2074621"/>
              <a:gd name="connsiteX8" fmla="*/ 1067455 w 2829343"/>
              <a:gd name="connsiteY8" fmla="*/ 1764821 h 2074621"/>
              <a:gd name="connsiteX9" fmla="*/ 1076980 w 2829343"/>
              <a:gd name="connsiteY9" fmla="*/ 1736246 h 2074621"/>
              <a:gd name="connsiteX10" fmla="*/ 1105555 w 2829343"/>
              <a:gd name="connsiteY10" fmla="*/ 1707671 h 2074621"/>
              <a:gd name="connsiteX11" fmla="*/ 1124605 w 2829343"/>
              <a:gd name="connsiteY11" fmla="*/ 1650521 h 2074621"/>
              <a:gd name="connsiteX12" fmla="*/ 1134130 w 2829343"/>
              <a:gd name="connsiteY12" fmla="*/ 1621946 h 2074621"/>
              <a:gd name="connsiteX13" fmla="*/ 1162705 w 2829343"/>
              <a:gd name="connsiteY13" fmla="*/ 1517171 h 2074621"/>
              <a:gd name="connsiteX14" fmla="*/ 1181755 w 2829343"/>
              <a:gd name="connsiteY14" fmla="*/ 1460021 h 2074621"/>
              <a:gd name="connsiteX15" fmla="*/ 1200805 w 2829343"/>
              <a:gd name="connsiteY15" fmla="*/ 1421921 h 2074621"/>
              <a:gd name="connsiteX16" fmla="*/ 1810405 w 2829343"/>
              <a:gd name="connsiteY16" fmla="*/ 1193321 h 2074621"/>
              <a:gd name="connsiteX17" fmla="*/ 1867555 w 2829343"/>
              <a:gd name="connsiteY17" fmla="*/ 1155221 h 2074621"/>
              <a:gd name="connsiteX18" fmla="*/ 1934230 w 2829343"/>
              <a:gd name="connsiteY18" fmla="*/ 1107596 h 2074621"/>
              <a:gd name="connsiteX19" fmla="*/ 1962805 w 2829343"/>
              <a:gd name="connsiteY19" fmla="*/ 1098071 h 2074621"/>
              <a:gd name="connsiteX20" fmla="*/ 1991380 w 2829343"/>
              <a:gd name="connsiteY20" fmla="*/ 1059971 h 2074621"/>
              <a:gd name="connsiteX21" fmla="*/ 2067580 w 2829343"/>
              <a:gd name="connsiteY21" fmla="*/ 974246 h 2074621"/>
              <a:gd name="connsiteX22" fmla="*/ 2086630 w 2829343"/>
              <a:gd name="connsiteY22" fmla="*/ 917096 h 2074621"/>
              <a:gd name="connsiteX23" fmla="*/ 2096155 w 2829343"/>
              <a:gd name="connsiteY23" fmla="*/ 888521 h 2074621"/>
              <a:gd name="connsiteX24" fmla="*/ 2115205 w 2829343"/>
              <a:gd name="connsiteY24" fmla="*/ 859946 h 2074621"/>
              <a:gd name="connsiteX25" fmla="*/ 2134255 w 2829343"/>
              <a:gd name="connsiteY25" fmla="*/ 774221 h 2074621"/>
              <a:gd name="connsiteX26" fmla="*/ 2153305 w 2829343"/>
              <a:gd name="connsiteY26" fmla="*/ 717071 h 2074621"/>
              <a:gd name="connsiteX27" fmla="*/ 2181880 w 2829343"/>
              <a:gd name="connsiteY27" fmla="*/ 650396 h 2074621"/>
              <a:gd name="connsiteX28" fmla="*/ 2191405 w 2829343"/>
              <a:gd name="connsiteY28" fmla="*/ 583721 h 2074621"/>
              <a:gd name="connsiteX29" fmla="*/ 2200930 w 2829343"/>
              <a:gd name="connsiteY29" fmla="*/ 555146 h 2074621"/>
              <a:gd name="connsiteX30" fmla="*/ 2210455 w 2829343"/>
              <a:gd name="connsiteY30" fmla="*/ 317021 h 2074621"/>
              <a:gd name="connsiteX31" fmla="*/ 2248555 w 2829343"/>
              <a:gd name="connsiteY31" fmla="*/ 259871 h 2074621"/>
              <a:gd name="connsiteX32" fmla="*/ 2343805 w 2829343"/>
              <a:gd name="connsiteY32" fmla="*/ 183671 h 2074621"/>
              <a:gd name="connsiteX33" fmla="*/ 2372380 w 2829343"/>
              <a:gd name="connsiteY33" fmla="*/ 155096 h 2074621"/>
              <a:gd name="connsiteX34" fmla="*/ 2420005 w 2829343"/>
              <a:gd name="connsiteY34" fmla="*/ 145571 h 2074621"/>
              <a:gd name="connsiteX35" fmla="*/ 2448580 w 2829343"/>
              <a:gd name="connsiteY35" fmla="*/ 136046 h 2074621"/>
              <a:gd name="connsiteX36" fmla="*/ 2496205 w 2829343"/>
              <a:gd name="connsiteY36" fmla="*/ 126521 h 2074621"/>
              <a:gd name="connsiteX37" fmla="*/ 2696230 w 2829343"/>
              <a:gd name="connsiteY37" fmla="*/ 69371 h 2074621"/>
              <a:gd name="connsiteX38" fmla="*/ 2735982 w 2829343"/>
              <a:gd name="connsiteY38" fmla="*/ 3959 h 2074621"/>
              <a:gd name="connsiteX39" fmla="*/ 363 w 2829343"/>
              <a:gd name="connsiteY39" fmla="*/ 18151 h 2074621"/>
              <a:gd name="connsiteX40" fmla="*/ 22816 w 2829343"/>
              <a:gd name="connsiteY40" fmla="*/ 2057276 h 2074621"/>
              <a:gd name="connsiteX0" fmla="*/ 10180 w 2829343"/>
              <a:gd name="connsiteY0" fmla="*/ 2041046 h 2074621"/>
              <a:gd name="connsiteX1" fmla="*/ 800755 w 2829343"/>
              <a:gd name="connsiteY1" fmla="*/ 2041046 h 2074621"/>
              <a:gd name="connsiteX2" fmla="*/ 848380 w 2829343"/>
              <a:gd name="connsiteY2" fmla="*/ 2021996 h 2074621"/>
              <a:gd name="connsiteX3" fmla="*/ 924580 w 2829343"/>
              <a:gd name="connsiteY3" fmla="*/ 1983896 h 2074621"/>
              <a:gd name="connsiteX4" fmla="*/ 981730 w 2829343"/>
              <a:gd name="connsiteY4" fmla="*/ 1945796 h 2074621"/>
              <a:gd name="connsiteX5" fmla="*/ 1010305 w 2829343"/>
              <a:gd name="connsiteY5" fmla="*/ 1888646 h 2074621"/>
              <a:gd name="connsiteX6" fmla="*/ 1029355 w 2829343"/>
              <a:gd name="connsiteY6" fmla="*/ 1860071 h 2074621"/>
              <a:gd name="connsiteX7" fmla="*/ 1048405 w 2829343"/>
              <a:gd name="connsiteY7" fmla="*/ 1802921 h 2074621"/>
              <a:gd name="connsiteX8" fmla="*/ 1067455 w 2829343"/>
              <a:gd name="connsiteY8" fmla="*/ 1764821 h 2074621"/>
              <a:gd name="connsiteX9" fmla="*/ 1076980 w 2829343"/>
              <a:gd name="connsiteY9" fmla="*/ 1736246 h 2074621"/>
              <a:gd name="connsiteX10" fmla="*/ 1105555 w 2829343"/>
              <a:gd name="connsiteY10" fmla="*/ 1707671 h 2074621"/>
              <a:gd name="connsiteX11" fmla="*/ 1124605 w 2829343"/>
              <a:gd name="connsiteY11" fmla="*/ 1650521 h 2074621"/>
              <a:gd name="connsiteX12" fmla="*/ 1134130 w 2829343"/>
              <a:gd name="connsiteY12" fmla="*/ 1621946 h 2074621"/>
              <a:gd name="connsiteX13" fmla="*/ 1162705 w 2829343"/>
              <a:gd name="connsiteY13" fmla="*/ 1517171 h 2074621"/>
              <a:gd name="connsiteX14" fmla="*/ 1181755 w 2829343"/>
              <a:gd name="connsiteY14" fmla="*/ 1460021 h 2074621"/>
              <a:gd name="connsiteX15" fmla="*/ 1200805 w 2829343"/>
              <a:gd name="connsiteY15" fmla="*/ 1421921 h 2074621"/>
              <a:gd name="connsiteX16" fmla="*/ 1810405 w 2829343"/>
              <a:gd name="connsiteY16" fmla="*/ 1193321 h 2074621"/>
              <a:gd name="connsiteX17" fmla="*/ 1867555 w 2829343"/>
              <a:gd name="connsiteY17" fmla="*/ 1155221 h 2074621"/>
              <a:gd name="connsiteX18" fmla="*/ 1934230 w 2829343"/>
              <a:gd name="connsiteY18" fmla="*/ 1107596 h 2074621"/>
              <a:gd name="connsiteX19" fmla="*/ 1962805 w 2829343"/>
              <a:gd name="connsiteY19" fmla="*/ 1098071 h 2074621"/>
              <a:gd name="connsiteX20" fmla="*/ 1991380 w 2829343"/>
              <a:gd name="connsiteY20" fmla="*/ 1059971 h 2074621"/>
              <a:gd name="connsiteX21" fmla="*/ 2067580 w 2829343"/>
              <a:gd name="connsiteY21" fmla="*/ 974246 h 2074621"/>
              <a:gd name="connsiteX22" fmla="*/ 2086630 w 2829343"/>
              <a:gd name="connsiteY22" fmla="*/ 917096 h 2074621"/>
              <a:gd name="connsiteX23" fmla="*/ 2096155 w 2829343"/>
              <a:gd name="connsiteY23" fmla="*/ 888521 h 2074621"/>
              <a:gd name="connsiteX24" fmla="*/ 2115205 w 2829343"/>
              <a:gd name="connsiteY24" fmla="*/ 859946 h 2074621"/>
              <a:gd name="connsiteX25" fmla="*/ 2134255 w 2829343"/>
              <a:gd name="connsiteY25" fmla="*/ 774221 h 2074621"/>
              <a:gd name="connsiteX26" fmla="*/ 2153305 w 2829343"/>
              <a:gd name="connsiteY26" fmla="*/ 717071 h 2074621"/>
              <a:gd name="connsiteX27" fmla="*/ 2181880 w 2829343"/>
              <a:gd name="connsiteY27" fmla="*/ 650396 h 2074621"/>
              <a:gd name="connsiteX28" fmla="*/ 2191405 w 2829343"/>
              <a:gd name="connsiteY28" fmla="*/ 583721 h 2074621"/>
              <a:gd name="connsiteX29" fmla="*/ 2200930 w 2829343"/>
              <a:gd name="connsiteY29" fmla="*/ 555146 h 2074621"/>
              <a:gd name="connsiteX30" fmla="*/ 2210455 w 2829343"/>
              <a:gd name="connsiteY30" fmla="*/ 317021 h 2074621"/>
              <a:gd name="connsiteX31" fmla="*/ 2248555 w 2829343"/>
              <a:gd name="connsiteY31" fmla="*/ 259871 h 2074621"/>
              <a:gd name="connsiteX32" fmla="*/ 2343805 w 2829343"/>
              <a:gd name="connsiteY32" fmla="*/ 183671 h 2074621"/>
              <a:gd name="connsiteX33" fmla="*/ 2372380 w 2829343"/>
              <a:gd name="connsiteY33" fmla="*/ 155096 h 2074621"/>
              <a:gd name="connsiteX34" fmla="*/ 2420005 w 2829343"/>
              <a:gd name="connsiteY34" fmla="*/ 145571 h 2074621"/>
              <a:gd name="connsiteX35" fmla="*/ 2448580 w 2829343"/>
              <a:gd name="connsiteY35" fmla="*/ 136046 h 2074621"/>
              <a:gd name="connsiteX36" fmla="*/ 2496205 w 2829343"/>
              <a:gd name="connsiteY36" fmla="*/ 126521 h 2074621"/>
              <a:gd name="connsiteX37" fmla="*/ 2696230 w 2829343"/>
              <a:gd name="connsiteY37" fmla="*/ 69371 h 2074621"/>
              <a:gd name="connsiteX38" fmla="*/ 2735982 w 2829343"/>
              <a:gd name="connsiteY38" fmla="*/ 3959 h 2074621"/>
              <a:gd name="connsiteX39" fmla="*/ 363 w 2829343"/>
              <a:gd name="connsiteY39" fmla="*/ 18151 h 2074621"/>
              <a:gd name="connsiteX40" fmla="*/ 22816 w 2829343"/>
              <a:gd name="connsiteY40" fmla="*/ 2057276 h 2074621"/>
              <a:gd name="connsiteX0" fmla="*/ 10180 w 2738976"/>
              <a:gd name="connsiteY0" fmla="*/ 2041046 h 2074621"/>
              <a:gd name="connsiteX1" fmla="*/ 800755 w 2738976"/>
              <a:gd name="connsiteY1" fmla="*/ 2041046 h 2074621"/>
              <a:gd name="connsiteX2" fmla="*/ 848380 w 2738976"/>
              <a:gd name="connsiteY2" fmla="*/ 2021996 h 2074621"/>
              <a:gd name="connsiteX3" fmla="*/ 924580 w 2738976"/>
              <a:gd name="connsiteY3" fmla="*/ 1983896 h 2074621"/>
              <a:gd name="connsiteX4" fmla="*/ 981730 w 2738976"/>
              <a:gd name="connsiteY4" fmla="*/ 1945796 h 2074621"/>
              <a:gd name="connsiteX5" fmla="*/ 1010305 w 2738976"/>
              <a:gd name="connsiteY5" fmla="*/ 1888646 h 2074621"/>
              <a:gd name="connsiteX6" fmla="*/ 1029355 w 2738976"/>
              <a:gd name="connsiteY6" fmla="*/ 1860071 h 2074621"/>
              <a:gd name="connsiteX7" fmla="*/ 1048405 w 2738976"/>
              <a:gd name="connsiteY7" fmla="*/ 1802921 h 2074621"/>
              <a:gd name="connsiteX8" fmla="*/ 1067455 w 2738976"/>
              <a:gd name="connsiteY8" fmla="*/ 1764821 h 2074621"/>
              <a:gd name="connsiteX9" fmla="*/ 1076980 w 2738976"/>
              <a:gd name="connsiteY9" fmla="*/ 1736246 h 2074621"/>
              <a:gd name="connsiteX10" fmla="*/ 1105555 w 2738976"/>
              <a:gd name="connsiteY10" fmla="*/ 1707671 h 2074621"/>
              <a:gd name="connsiteX11" fmla="*/ 1124605 w 2738976"/>
              <a:gd name="connsiteY11" fmla="*/ 1650521 h 2074621"/>
              <a:gd name="connsiteX12" fmla="*/ 1134130 w 2738976"/>
              <a:gd name="connsiteY12" fmla="*/ 1621946 h 2074621"/>
              <a:gd name="connsiteX13" fmla="*/ 1162705 w 2738976"/>
              <a:gd name="connsiteY13" fmla="*/ 1517171 h 2074621"/>
              <a:gd name="connsiteX14" fmla="*/ 1181755 w 2738976"/>
              <a:gd name="connsiteY14" fmla="*/ 1460021 h 2074621"/>
              <a:gd name="connsiteX15" fmla="*/ 1200805 w 2738976"/>
              <a:gd name="connsiteY15" fmla="*/ 1421921 h 2074621"/>
              <a:gd name="connsiteX16" fmla="*/ 1810405 w 2738976"/>
              <a:gd name="connsiteY16" fmla="*/ 1193321 h 2074621"/>
              <a:gd name="connsiteX17" fmla="*/ 1867555 w 2738976"/>
              <a:gd name="connsiteY17" fmla="*/ 1155221 h 2074621"/>
              <a:gd name="connsiteX18" fmla="*/ 1934230 w 2738976"/>
              <a:gd name="connsiteY18" fmla="*/ 1107596 h 2074621"/>
              <a:gd name="connsiteX19" fmla="*/ 1962805 w 2738976"/>
              <a:gd name="connsiteY19" fmla="*/ 1098071 h 2074621"/>
              <a:gd name="connsiteX20" fmla="*/ 1991380 w 2738976"/>
              <a:gd name="connsiteY20" fmla="*/ 1059971 h 2074621"/>
              <a:gd name="connsiteX21" fmla="*/ 2067580 w 2738976"/>
              <a:gd name="connsiteY21" fmla="*/ 974246 h 2074621"/>
              <a:gd name="connsiteX22" fmla="*/ 2086630 w 2738976"/>
              <a:gd name="connsiteY22" fmla="*/ 917096 h 2074621"/>
              <a:gd name="connsiteX23" fmla="*/ 2096155 w 2738976"/>
              <a:gd name="connsiteY23" fmla="*/ 888521 h 2074621"/>
              <a:gd name="connsiteX24" fmla="*/ 2115205 w 2738976"/>
              <a:gd name="connsiteY24" fmla="*/ 859946 h 2074621"/>
              <a:gd name="connsiteX25" fmla="*/ 2134255 w 2738976"/>
              <a:gd name="connsiteY25" fmla="*/ 774221 h 2074621"/>
              <a:gd name="connsiteX26" fmla="*/ 2153305 w 2738976"/>
              <a:gd name="connsiteY26" fmla="*/ 717071 h 2074621"/>
              <a:gd name="connsiteX27" fmla="*/ 2181880 w 2738976"/>
              <a:gd name="connsiteY27" fmla="*/ 650396 h 2074621"/>
              <a:gd name="connsiteX28" fmla="*/ 2191405 w 2738976"/>
              <a:gd name="connsiteY28" fmla="*/ 583721 h 2074621"/>
              <a:gd name="connsiteX29" fmla="*/ 2200930 w 2738976"/>
              <a:gd name="connsiteY29" fmla="*/ 555146 h 2074621"/>
              <a:gd name="connsiteX30" fmla="*/ 2210455 w 2738976"/>
              <a:gd name="connsiteY30" fmla="*/ 317021 h 2074621"/>
              <a:gd name="connsiteX31" fmla="*/ 2248555 w 2738976"/>
              <a:gd name="connsiteY31" fmla="*/ 259871 h 2074621"/>
              <a:gd name="connsiteX32" fmla="*/ 2343805 w 2738976"/>
              <a:gd name="connsiteY32" fmla="*/ 183671 h 2074621"/>
              <a:gd name="connsiteX33" fmla="*/ 2372380 w 2738976"/>
              <a:gd name="connsiteY33" fmla="*/ 155096 h 2074621"/>
              <a:gd name="connsiteX34" fmla="*/ 2420005 w 2738976"/>
              <a:gd name="connsiteY34" fmla="*/ 145571 h 2074621"/>
              <a:gd name="connsiteX35" fmla="*/ 2448580 w 2738976"/>
              <a:gd name="connsiteY35" fmla="*/ 136046 h 2074621"/>
              <a:gd name="connsiteX36" fmla="*/ 2496205 w 2738976"/>
              <a:gd name="connsiteY36" fmla="*/ 126521 h 2074621"/>
              <a:gd name="connsiteX37" fmla="*/ 2696230 w 2738976"/>
              <a:gd name="connsiteY37" fmla="*/ 69371 h 2074621"/>
              <a:gd name="connsiteX38" fmla="*/ 2735982 w 2738976"/>
              <a:gd name="connsiteY38" fmla="*/ 3959 h 2074621"/>
              <a:gd name="connsiteX39" fmla="*/ 363 w 2738976"/>
              <a:gd name="connsiteY39" fmla="*/ 18151 h 2074621"/>
              <a:gd name="connsiteX40" fmla="*/ 22816 w 2738976"/>
              <a:gd name="connsiteY40" fmla="*/ 2057276 h 2074621"/>
              <a:gd name="connsiteX0" fmla="*/ 10180 w 2738976"/>
              <a:gd name="connsiteY0" fmla="*/ 2037087 h 2070662"/>
              <a:gd name="connsiteX1" fmla="*/ 800755 w 2738976"/>
              <a:gd name="connsiteY1" fmla="*/ 2037087 h 2070662"/>
              <a:gd name="connsiteX2" fmla="*/ 848380 w 2738976"/>
              <a:gd name="connsiteY2" fmla="*/ 2018037 h 2070662"/>
              <a:gd name="connsiteX3" fmla="*/ 924580 w 2738976"/>
              <a:gd name="connsiteY3" fmla="*/ 1979937 h 2070662"/>
              <a:gd name="connsiteX4" fmla="*/ 981730 w 2738976"/>
              <a:gd name="connsiteY4" fmla="*/ 1941837 h 2070662"/>
              <a:gd name="connsiteX5" fmla="*/ 1010305 w 2738976"/>
              <a:gd name="connsiteY5" fmla="*/ 1884687 h 2070662"/>
              <a:gd name="connsiteX6" fmla="*/ 1029355 w 2738976"/>
              <a:gd name="connsiteY6" fmla="*/ 1856112 h 2070662"/>
              <a:gd name="connsiteX7" fmla="*/ 1048405 w 2738976"/>
              <a:gd name="connsiteY7" fmla="*/ 1798962 h 2070662"/>
              <a:gd name="connsiteX8" fmla="*/ 1067455 w 2738976"/>
              <a:gd name="connsiteY8" fmla="*/ 1760862 h 2070662"/>
              <a:gd name="connsiteX9" fmla="*/ 1076980 w 2738976"/>
              <a:gd name="connsiteY9" fmla="*/ 1732287 h 2070662"/>
              <a:gd name="connsiteX10" fmla="*/ 1105555 w 2738976"/>
              <a:gd name="connsiteY10" fmla="*/ 1703712 h 2070662"/>
              <a:gd name="connsiteX11" fmla="*/ 1124605 w 2738976"/>
              <a:gd name="connsiteY11" fmla="*/ 1646562 h 2070662"/>
              <a:gd name="connsiteX12" fmla="*/ 1134130 w 2738976"/>
              <a:gd name="connsiteY12" fmla="*/ 1617987 h 2070662"/>
              <a:gd name="connsiteX13" fmla="*/ 1162705 w 2738976"/>
              <a:gd name="connsiteY13" fmla="*/ 1513212 h 2070662"/>
              <a:gd name="connsiteX14" fmla="*/ 1181755 w 2738976"/>
              <a:gd name="connsiteY14" fmla="*/ 1456062 h 2070662"/>
              <a:gd name="connsiteX15" fmla="*/ 1200805 w 2738976"/>
              <a:gd name="connsiteY15" fmla="*/ 1417962 h 2070662"/>
              <a:gd name="connsiteX16" fmla="*/ 1810405 w 2738976"/>
              <a:gd name="connsiteY16" fmla="*/ 1189362 h 2070662"/>
              <a:gd name="connsiteX17" fmla="*/ 1867555 w 2738976"/>
              <a:gd name="connsiteY17" fmla="*/ 1151262 h 2070662"/>
              <a:gd name="connsiteX18" fmla="*/ 1934230 w 2738976"/>
              <a:gd name="connsiteY18" fmla="*/ 1103637 h 2070662"/>
              <a:gd name="connsiteX19" fmla="*/ 1962805 w 2738976"/>
              <a:gd name="connsiteY19" fmla="*/ 1094112 h 2070662"/>
              <a:gd name="connsiteX20" fmla="*/ 1991380 w 2738976"/>
              <a:gd name="connsiteY20" fmla="*/ 1056012 h 2070662"/>
              <a:gd name="connsiteX21" fmla="*/ 2067580 w 2738976"/>
              <a:gd name="connsiteY21" fmla="*/ 970287 h 2070662"/>
              <a:gd name="connsiteX22" fmla="*/ 2086630 w 2738976"/>
              <a:gd name="connsiteY22" fmla="*/ 913137 h 2070662"/>
              <a:gd name="connsiteX23" fmla="*/ 2096155 w 2738976"/>
              <a:gd name="connsiteY23" fmla="*/ 884562 h 2070662"/>
              <a:gd name="connsiteX24" fmla="*/ 2115205 w 2738976"/>
              <a:gd name="connsiteY24" fmla="*/ 855987 h 2070662"/>
              <a:gd name="connsiteX25" fmla="*/ 2134255 w 2738976"/>
              <a:gd name="connsiteY25" fmla="*/ 770262 h 2070662"/>
              <a:gd name="connsiteX26" fmla="*/ 2153305 w 2738976"/>
              <a:gd name="connsiteY26" fmla="*/ 713112 h 2070662"/>
              <a:gd name="connsiteX27" fmla="*/ 2181880 w 2738976"/>
              <a:gd name="connsiteY27" fmla="*/ 646437 h 2070662"/>
              <a:gd name="connsiteX28" fmla="*/ 2191405 w 2738976"/>
              <a:gd name="connsiteY28" fmla="*/ 579762 h 2070662"/>
              <a:gd name="connsiteX29" fmla="*/ 2200930 w 2738976"/>
              <a:gd name="connsiteY29" fmla="*/ 551187 h 2070662"/>
              <a:gd name="connsiteX30" fmla="*/ 2210455 w 2738976"/>
              <a:gd name="connsiteY30" fmla="*/ 313062 h 2070662"/>
              <a:gd name="connsiteX31" fmla="*/ 2248555 w 2738976"/>
              <a:gd name="connsiteY31" fmla="*/ 255912 h 2070662"/>
              <a:gd name="connsiteX32" fmla="*/ 2343805 w 2738976"/>
              <a:gd name="connsiteY32" fmla="*/ 179712 h 2070662"/>
              <a:gd name="connsiteX33" fmla="*/ 2372380 w 2738976"/>
              <a:gd name="connsiteY33" fmla="*/ 151137 h 2070662"/>
              <a:gd name="connsiteX34" fmla="*/ 2420005 w 2738976"/>
              <a:gd name="connsiteY34" fmla="*/ 141612 h 2070662"/>
              <a:gd name="connsiteX35" fmla="*/ 2448580 w 2738976"/>
              <a:gd name="connsiteY35" fmla="*/ 132087 h 2070662"/>
              <a:gd name="connsiteX36" fmla="*/ 2496205 w 2738976"/>
              <a:gd name="connsiteY36" fmla="*/ 122562 h 2070662"/>
              <a:gd name="connsiteX37" fmla="*/ 2696230 w 2738976"/>
              <a:gd name="connsiteY37" fmla="*/ 65412 h 2070662"/>
              <a:gd name="connsiteX38" fmla="*/ 2735982 w 2738976"/>
              <a:gd name="connsiteY38" fmla="*/ 0 h 2070662"/>
              <a:gd name="connsiteX39" fmla="*/ 363 w 2738976"/>
              <a:gd name="connsiteY39" fmla="*/ 14192 h 2070662"/>
              <a:gd name="connsiteX40" fmla="*/ 22816 w 2738976"/>
              <a:gd name="connsiteY40" fmla="*/ 2053317 h 2070662"/>
              <a:gd name="connsiteX0" fmla="*/ 10180 w 2738976"/>
              <a:gd name="connsiteY0" fmla="*/ 2046513 h 2079863"/>
              <a:gd name="connsiteX1" fmla="*/ 800755 w 2738976"/>
              <a:gd name="connsiteY1" fmla="*/ 2046513 h 2079863"/>
              <a:gd name="connsiteX2" fmla="*/ 848380 w 2738976"/>
              <a:gd name="connsiteY2" fmla="*/ 2027463 h 2079863"/>
              <a:gd name="connsiteX3" fmla="*/ 924580 w 2738976"/>
              <a:gd name="connsiteY3" fmla="*/ 1989363 h 2079863"/>
              <a:gd name="connsiteX4" fmla="*/ 981730 w 2738976"/>
              <a:gd name="connsiteY4" fmla="*/ 1951263 h 2079863"/>
              <a:gd name="connsiteX5" fmla="*/ 1010305 w 2738976"/>
              <a:gd name="connsiteY5" fmla="*/ 1894113 h 2079863"/>
              <a:gd name="connsiteX6" fmla="*/ 1029355 w 2738976"/>
              <a:gd name="connsiteY6" fmla="*/ 1865538 h 2079863"/>
              <a:gd name="connsiteX7" fmla="*/ 1048405 w 2738976"/>
              <a:gd name="connsiteY7" fmla="*/ 1808388 h 2079863"/>
              <a:gd name="connsiteX8" fmla="*/ 1067455 w 2738976"/>
              <a:gd name="connsiteY8" fmla="*/ 1770288 h 2079863"/>
              <a:gd name="connsiteX9" fmla="*/ 1076980 w 2738976"/>
              <a:gd name="connsiteY9" fmla="*/ 1741713 h 2079863"/>
              <a:gd name="connsiteX10" fmla="*/ 1105555 w 2738976"/>
              <a:gd name="connsiteY10" fmla="*/ 1713138 h 2079863"/>
              <a:gd name="connsiteX11" fmla="*/ 1124605 w 2738976"/>
              <a:gd name="connsiteY11" fmla="*/ 1655988 h 2079863"/>
              <a:gd name="connsiteX12" fmla="*/ 1134130 w 2738976"/>
              <a:gd name="connsiteY12" fmla="*/ 1627413 h 2079863"/>
              <a:gd name="connsiteX13" fmla="*/ 1162705 w 2738976"/>
              <a:gd name="connsiteY13" fmla="*/ 1522638 h 2079863"/>
              <a:gd name="connsiteX14" fmla="*/ 1181755 w 2738976"/>
              <a:gd name="connsiteY14" fmla="*/ 1465488 h 2079863"/>
              <a:gd name="connsiteX15" fmla="*/ 1200805 w 2738976"/>
              <a:gd name="connsiteY15" fmla="*/ 1427388 h 2079863"/>
              <a:gd name="connsiteX16" fmla="*/ 1810405 w 2738976"/>
              <a:gd name="connsiteY16" fmla="*/ 1198788 h 2079863"/>
              <a:gd name="connsiteX17" fmla="*/ 1867555 w 2738976"/>
              <a:gd name="connsiteY17" fmla="*/ 1160688 h 2079863"/>
              <a:gd name="connsiteX18" fmla="*/ 1934230 w 2738976"/>
              <a:gd name="connsiteY18" fmla="*/ 1113063 h 2079863"/>
              <a:gd name="connsiteX19" fmla="*/ 1962805 w 2738976"/>
              <a:gd name="connsiteY19" fmla="*/ 1103538 h 2079863"/>
              <a:gd name="connsiteX20" fmla="*/ 1991380 w 2738976"/>
              <a:gd name="connsiteY20" fmla="*/ 1065438 h 2079863"/>
              <a:gd name="connsiteX21" fmla="*/ 2067580 w 2738976"/>
              <a:gd name="connsiteY21" fmla="*/ 979713 h 2079863"/>
              <a:gd name="connsiteX22" fmla="*/ 2086630 w 2738976"/>
              <a:gd name="connsiteY22" fmla="*/ 922563 h 2079863"/>
              <a:gd name="connsiteX23" fmla="*/ 2096155 w 2738976"/>
              <a:gd name="connsiteY23" fmla="*/ 893988 h 2079863"/>
              <a:gd name="connsiteX24" fmla="*/ 2115205 w 2738976"/>
              <a:gd name="connsiteY24" fmla="*/ 865413 h 2079863"/>
              <a:gd name="connsiteX25" fmla="*/ 2134255 w 2738976"/>
              <a:gd name="connsiteY25" fmla="*/ 779688 h 2079863"/>
              <a:gd name="connsiteX26" fmla="*/ 2153305 w 2738976"/>
              <a:gd name="connsiteY26" fmla="*/ 722538 h 2079863"/>
              <a:gd name="connsiteX27" fmla="*/ 2181880 w 2738976"/>
              <a:gd name="connsiteY27" fmla="*/ 655863 h 2079863"/>
              <a:gd name="connsiteX28" fmla="*/ 2191405 w 2738976"/>
              <a:gd name="connsiteY28" fmla="*/ 589188 h 2079863"/>
              <a:gd name="connsiteX29" fmla="*/ 2200930 w 2738976"/>
              <a:gd name="connsiteY29" fmla="*/ 560613 h 2079863"/>
              <a:gd name="connsiteX30" fmla="*/ 2210455 w 2738976"/>
              <a:gd name="connsiteY30" fmla="*/ 322488 h 2079863"/>
              <a:gd name="connsiteX31" fmla="*/ 2248555 w 2738976"/>
              <a:gd name="connsiteY31" fmla="*/ 265338 h 2079863"/>
              <a:gd name="connsiteX32" fmla="*/ 2343805 w 2738976"/>
              <a:gd name="connsiteY32" fmla="*/ 189138 h 2079863"/>
              <a:gd name="connsiteX33" fmla="*/ 2372380 w 2738976"/>
              <a:gd name="connsiteY33" fmla="*/ 160563 h 2079863"/>
              <a:gd name="connsiteX34" fmla="*/ 2420005 w 2738976"/>
              <a:gd name="connsiteY34" fmla="*/ 151038 h 2079863"/>
              <a:gd name="connsiteX35" fmla="*/ 2448580 w 2738976"/>
              <a:gd name="connsiteY35" fmla="*/ 141513 h 2079863"/>
              <a:gd name="connsiteX36" fmla="*/ 2496205 w 2738976"/>
              <a:gd name="connsiteY36" fmla="*/ 131988 h 2079863"/>
              <a:gd name="connsiteX37" fmla="*/ 2696230 w 2738976"/>
              <a:gd name="connsiteY37" fmla="*/ 74838 h 2079863"/>
              <a:gd name="connsiteX38" fmla="*/ 2735982 w 2738976"/>
              <a:gd name="connsiteY38" fmla="*/ 9426 h 2079863"/>
              <a:gd name="connsiteX39" fmla="*/ 363 w 2738976"/>
              <a:gd name="connsiteY39" fmla="*/ 0 h 2079863"/>
              <a:gd name="connsiteX40" fmla="*/ 22816 w 2738976"/>
              <a:gd name="connsiteY40" fmla="*/ 2062743 h 2079863"/>
              <a:gd name="connsiteX0" fmla="*/ 10180 w 2738976"/>
              <a:gd name="connsiteY0" fmla="*/ 2046513 h 2079863"/>
              <a:gd name="connsiteX1" fmla="*/ 800755 w 2738976"/>
              <a:gd name="connsiteY1" fmla="*/ 2046513 h 2079863"/>
              <a:gd name="connsiteX2" fmla="*/ 848380 w 2738976"/>
              <a:gd name="connsiteY2" fmla="*/ 2027463 h 2079863"/>
              <a:gd name="connsiteX3" fmla="*/ 924580 w 2738976"/>
              <a:gd name="connsiteY3" fmla="*/ 1989363 h 2079863"/>
              <a:gd name="connsiteX4" fmla="*/ 981730 w 2738976"/>
              <a:gd name="connsiteY4" fmla="*/ 1951263 h 2079863"/>
              <a:gd name="connsiteX5" fmla="*/ 1010305 w 2738976"/>
              <a:gd name="connsiteY5" fmla="*/ 1894113 h 2079863"/>
              <a:gd name="connsiteX6" fmla="*/ 1029355 w 2738976"/>
              <a:gd name="connsiteY6" fmla="*/ 1865538 h 2079863"/>
              <a:gd name="connsiteX7" fmla="*/ 1048405 w 2738976"/>
              <a:gd name="connsiteY7" fmla="*/ 1808388 h 2079863"/>
              <a:gd name="connsiteX8" fmla="*/ 1067455 w 2738976"/>
              <a:gd name="connsiteY8" fmla="*/ 1770288 h 2079863"/>
              <a:gd name="connsiteX9" fmla="*/ 1076980 w 2738976"/>
              <a:gd name="connsiteY9" fmla="*/ 1741713 h 2079863"/>
              <a:gd name="connsiteX10" fmla="*/ 1105555 w 2738976"/>
              <a:gd name="connsiteY10" fmla="*/ 1713138 h 2079863"/>
              <a:gd name="connsiteX11" fmla="*/ 1124605 w 2738976"/>
              <a:gd name="connsiteY11" fmla="*/ 1655988 h 2079863"/>
              <a:gd name="connsiteX12" fmla="*/ 1134130 w 2738976"/>
              <a:gd name="connsiteY12" fmla="*/ 1627413 h 2079863"/>
              <a:gd name="connsiteX13" fmla="*/ 1162705 w 2738976"/>
              <a:gd name="connsiteY13" fmla="*/ 1522638 h 2079863"/>
              <a:gd name="connsiteX14" fmla="*/ 1181755 w 2738976"/>
              <a:gd name="connsiteY14" fmla="*/ 1465488 h 2079863"/>
              <a:gd name="connsiteX15" fmla="*/ 1200805 w 2738976"/>
              <a:gd name="connsiteY15" fmla="*/ 1427388 h 2079863"/>
              <a:gd name="connsiteX16" fmla="*/ 1810405 w 2738976"/>
              <a:gd name="connsiteY16" fmla="*/ 1198788 h 2079863"/>
              <a:gd name="connsiteX17" fmla="*/ 1867555 w 2738976"/>
              <a:gd name="connsiteY17" fmla="*/ 1160688 h 2079863"/>
              <a:gd name="connsiteX18" fmla="*/ 1934230 w 2738976"/>
              <a:gd name="connsiteY18" fmla="*/ 1113063 h 2079863"/>
              <a:gd name="connsiteX19" fmla="*/ 1962805 w 2738976"/>
              <a:gd name="connsiteY19" fmla="*/ 1103538 h 2079863"/>
              <a:gd name="connsiteX20" fmla="*/ 1991380 w 2738976"/>
              <a:gd name="connsiteY20" fmla="*/ 1065438 h 2079863"/>
              <a:gd name="connsiteX21" fmla="*/ 2067580 w 2738976"/>
              <a:gd name="connsiteY21" fmla="*/ 979713 h 2079863"/>
              <a:gd name="connsiteX22" fmla="*/ 2086630 w 2738976"/>
              <a:gd name="connsiteY22" fmla="*/ 922563 h 2079863"/>
              <a:gd name="connsiteX23" fmla="*/ 2096155 w 2738976"/>
              <a:gd name="connsiteY23" fmla="*/ 893988 h 2079863"/>
              <a:gd name="connsiteX24" fmla="*/ 2115205 w 2738976"/>
              <a:gd name="connsiteY24" fmla="*/ 865413 h 2079863"/>
              <a:gd name="connsiteX25" fmla="*/ 2134255 w 2738976"/>
              <a:gd name="connsiteY25" fmla="*/ 779688 h 2079863"/>
              <a:gd name="connsiteX26" fmla="*/ 2153305 w 2738976"/>
              <a:gd name="connsiteY26" fmla="*/ 722538 h 2079863"/>
              <a:gd name="connsiteX27" fmla="*/ 2181880 w 2738976"/>
              <a:gd name="connsiteY27" fmla="*/ 655863 h 2079863"/>
              <a:gd name="connsiteX28" fmla="*/ 2191405 w 2738976"/>
              <a:gd name="connsiteY28" fmla="*/ 589188 h 2079863"/>
              <a:gd name="connsiteX29" fmla="*/ 2200930 w 2738976"/>
              <a:gd name="connsiteY29" fmla="*/ 560613 h 2079863"/>
              <a:gd name="connsiteX30" fmla="*/ 2210455 w 2738976"/>
              <a:gd name="connsiteY30" fmla="*/ 322488 h 2079863"/>
              <a:gd name="connsiteX31" fmla="*/ 2248555 w 2738976"/>
              <a:gd name="connsiteY31" fmla="*/ 265338 h 2079863"/>
              <a:gd name="connsiteX32" fmla="*/ 2343805 w 2738976"/>
              <a:gd name="connsiteY32" fmla="*/ 189138 h 2079863"/>
              <a:gd name="connsiteX33" fmla="*/ 2372380 w 2738976"/>
              <a:gd name="connsiteY33" fmla="*/ 160563 h 2079863"/>
              <a:gd name="connsiteX34" fmla="*/ 2420005 w 2738976"/>
              <a:gd name="connsiteY34" fmla="*/ 151038 h 2079863"/>
              <a:gd name="connsiteX35" fmla="*/ 2448580 w 2738976"/>
              <a:gd name="connsiteY35" fmla="*/ 141513 h 2079863"/>
              <a:gd name="connsiteX36" fmla="*/ 2496205 w 2738976"/>
              <a:gd name="connsiteY36" fmla="*/ 131988 h 2079863"/>
              <a:gd name="connsiteX37" fmla="*/ 2696230 w 2738976"/>
              <a:gd name="connsiteY37" fmla="*/ 74838 h 2079863"/>
              <a:gd name="connsiteX38" fmla="*/ 2735982 w 2738976"/>
              <a:gd name="connsiteY38" fmla="*/ 9426 h 2079863"/>
              <a:gd name="connsiteX39" fmla="*/ 363 w 2738976"/>
              <a:gd name="connsiteY39" fmla="*/ 0 h 2079863"/>
              <a:gd name="connsiteX40" fmla="*/ 22816 w 2738976"/>
              <a:gd name="connsiteY40" fmla="*/ 2062743 h 2079863"/>
              <a:gd name="connsiteX41" fmla="*/ 10180 w 2738976"/>
              <a:gd name="connsiteY41" fmla="*/ 2046513 h 2079863"/>
              <a:gd name="connsiteX0" fmla="*/ 9817 w 2738613"/>
              <a:gd name="connsiteY0" fmla="*/ 2046513 h 2084866"/>
              <a:gd name="connsiteX1" fmla="*/ 800392 w 2738613"/>
              <a:gd name="connsiteY1" fmla="*/ 2046513 h 2084866"/>
              <a:gd name="connsiteX2" fmla="*/ 848017 w 2738613"/>
              <a:gd name="connsiteY2" fmla="*/ 2027463 h 2084866"/>
              <a:gd name="connsiteX3" fmla="*/ 924217 w 2738613"/>
              <a:gd name="connsiteY3" fmla="*/ 1989363 h 2084866"/>
              <a:gd name="connsiteX4" fmla="*/ 981367 w 2738613"/>
              <a:gd name="connsiteY4" fmla="*/ 1951263 h 2084866"/>
              <a:gd name="connsiteX5" fmla="*/ 1009942 w 2738613"/>
              <a:gd name="connsiteY5" fmla="*/ 1894113 h 2084866"/>
              <a:gd name="connsiteX6" fmla="*/ 1028992 w 2738613"/>
              <a:gd name="connsiteY6" fmla="*/ 1865538 h 2084866"/>
              <a:gd name="connsiteX7" fmla="*/ 1048042 w 2738613"/>
              <a:gd name="connsiteY7" fmla="*/ 1808388 h 2084866"/>
              <a:gd name="connsiteX8" fmla="*/ 1067092 w 2738613"/>
              <a:gd name="connsiteY8" fmla="*/ 1770288 h 2084866"/>
              <a:gd name="connsiteX9" fmla="*/ 1076617 w 2738613"/>
              <a:gd name="connsiteY9" fmla="*/ 1741713 h 2084866"/>
              <a:gd name="connsiteX10" fmla="*/ 1105192 w 2738613"/>
              <a:gd name="connsiteY10" fmla="*/ 1713138 h 2084866"/>
              <a:gd name="connsiteX11" fmla="*/ 1124242 w 2738613"/>
              <a:gd name="connsiteY11" fmla="*/ 1655988 h 2084866"/>
              <a:gd name="connsiteX12" fmla="*/ 1133767 w 2738613"/>
              <a:gd name="connsiteY12" fmla="*/ 1627413 h 2084866"/>
              <a:gd name="connsiteX13" fmla="*/ 1162342 w 2738613"/>
              <a:gd name="connsiteY13" fmla="*/ 1522638 h 2084866"/>
              <a:gd name="connsiteX14" fmla="*/ 1181392 w 2738613"/>
              <a:gd name="connsiteY14" fmla="*/ 1465488 h 2084866"/>
              <a:gd name="connsiteX15" fmla="*/ 1200442 w 2738613"/>
              <a:gd name="connsiteY15" fmla="*/ 1427388 h 2084866"/>
              <a:gd name="connsiteX16" fmla="*/ 1810042 w 2738613"/>
              <a:gd name="connsiteY16" fmla="*/ 1198788 h 2084866"/>
              <a:gd name="connsiteX17" fmla="*/ 1867192 w 2738613"/>
              <a:gd name="connsiteY17" fmla="*/ 1160688 h 2084866"/>
              <a:gd name="connsiteX18" fmla="*/ 1933867 w 2738613"/>
              <a:gd name="connsiteY18" fmla="*/ 1113063 h 2084866"/>
              <a:gd name="connsiteX19" fmla="*/ 1962442 w 2738613"/>
              <a:gd name="connsiteY19" fmla="*/ 1103538 h 2084866"/>
              <a:gd name="connsiteX20" fmla="*/ 1991017 w 2738613"/>
              <a:gd name="connsiteY20" fmla="*/ 1065438 h 2084866"/>
              <a:gd name="connsiteX21" fmla="*/ 2067217 w 2738613"/>
              <a:gd name="connsiteY21" fmla="*/ 979713 h 2084866"/>
              <a:gd name="connsiteX22" fmla="*/ 2086267 w 2738613"/>
              <a:gd name="connsiteY22" fmla="*/ 922563 h 2084866"/>
              <a:gd name="connsiteX23" fmla="*/ 2095792 w 2738613"/>
              <a:gd name="connsiteY23" fmla="*/ 893988 h 2084866"/>
              <a:gd name="connsiteX24" fmla="*/ 2114842 w 2738613"/>
              <a:gd name="connsiteY24" fmla="*/ 865413 h 2084866"/>
              <a:gd name="connsiteX25" fmla="*/ 2133892 w 2738613"/>
              <a:gd name="connsiteY25" fmla="*/ 779688 h 2084866"/>
              <a:gd name="connsiteX26" fmla="*/ 2152942 w 2738613"/>
              <a:gd name="connsiteY26" fmla="*/ 722538 h 2084866"/>
              <a:gd name="connsiteX27" fmla="*/ 2181517 w 2738613"/>
              <a:gd name="connsiteY27" fmla="*/ 655863 h 2084866"/>
              <a:gd name="connsiteX28" fmla="*/ 2191042 w 2738613"/>
              <a:gd name="connsiteY28" fmla="*/ 589188 h 2084866"/>
              <a:gd name="connsiteX29" fmla="*/ 2200567 w 2738613"/>
              <a:gd name="connsiteY29" fmla="*/ 560613 h 2084866"/>
              <a:gd name="connsiteX30" fmla="*/ 2210092 w 2738613"/>
              <a:gd name="connsiteY30" fmla="*/ 322488 h 2084866"/>
              <a:gd name="connsiteX31" fmla="*/ 2248192 w 2738613"/>
              <a:gd name="connsiteY31" fmla="*/ 265338 h 2084866"/>
              <a:gd name="connsiteX32" fmla="*/ 2343442 w 2738613"/>
              <a:gd name="connsiteY32" fmla="*/ 189138 h 2084866"/>
              <a:gd name="connsiteX33" fmla="*/ 2372017 w 2738613"/>
              <a:gd name="connsiteY33" fmla="*/ 160563 h 2084866"/>
              <a:gd name="connsiteX34" fmla="*/ 2419642 w 2738613"/>
              <a:gd name="connsiteY34" fmla="*/ 151038 h 2084866"/>
              <a:gd name="connsiteX35" fmla="*/ 2448217 w 2738613"/>
              <a:gd name="connsiteY35" fmla="*/ 141513 h 2084866"/>
              <a:gd name="connsiteX36" fmla="*/ 2495842 w 2738613"/>
              <a:gd name="connsiteY36" fmla="*/ 131988 h 2084866"/>
              <a:gd name="connsiteX37" fmla="*/ 2695867 w 2738613"/>
              <a:gd name="connsiteY37" fmla="*/ 74838 h 2084866"/>
              <a:gd name="connsiteX38" fmla="*/ 2735619 w 2738613"/>
              <a:gd name="connsiteY38" fmla="*/ 9426 h 2084866"/>
              <a:gd name="connsiteX39" fmla="*/ 0 w 2738613"/>
              <a:gd name="connsiteY39" fmla="*/ 0 h 2084866"/>
              <a:gd name="connsiteX40" fmla="*/ 22453 w 2738613"/>
              <a:gd name="connsiteY40" fmla="*/ 2062743 h 2084866"/>
              <a:gd name="connsiteX41" fmla="*/ 9817 w 2738613"/>
              <a:gd name="connsiteY41" fmla="*/ 2046513 h 2084866"/>
              <a:gd name="connsiteX0" fmla="*/ 0 w 2738613"/>
              <a:gd name="connsiteY0" fmla="*/ 0 h 2084866"/>
              <a:gd name="connsiteX1" fmla="*/ 22453 w 2738613"/>
              <a:gd name="connsiteY1" fmla="*/ 2062743 h 2084866"/>
              <a:gd name="connsiteX2" fmla="*/ 9817 w 2738613"/>
              <a:gd name="connsiteY2" fmla="*/ 2046513 h 2084866"/>
              <a:gd name="connsiteX3" fmla="*/ 800392 w 2738613"/>
              <a:gd name="connsiteY3" fmla="*/ 2046513 h 2084866"/>
              <a:gd name="connsiteX4" fmla="*/ 848017 w 2738613"/>
              <a:gd name="connsiteY4" fmla="*/ 2027463 h 2084866"/>
              <a:gd name="connsiteX5" fmla="*/ 924217 w 2738613"/>
              <a:gd name="connsiteY5" fmla="*/ 1989363 h 2084866"/>
              <a:gd name="connsiteX6" fmla="*/ 981367 w 2738613"/>
              <a:gd name="connsiteY6" fmla="*/ 1951263 h 2084866"/>
              <a:gd name="connsiteX7" fmla="*/ 1009942 w 2738613"/>
              <a:gd name="connsiteY7" fmla="*/ 1894113 h 2084866"/>
              <a:gd name="connsiteX8" fmla="*/ 1028992 w 2738613"/>
              <a:gd name="connsiteY8" fmla="*/ 1865538 h 2084866"/>
              <a:gd name="connsiteX9" fmla="*/ 1048042 w 2738613"/>
              <a:gd name="connsiteY9" fmla="*/ 1808388 h 2084866"/>
              <a:gd name="connsiteX10" fmla="*/ 1067092 w 2738613"/>
              <a:gd name="connsiteY10" fmla="*/ 1770288 h 2084866"/>
              <a:gd name="connsiteX11" fmla="*/ 1076617 w 2738613"/>
              <a:gd name="connsiteY11" fmla="*/ 1741713 h 2084866"/>
              <a:gd name="connsiteX12" fmla="*/ 1105192 w 2738613"/>
              <a:gd name="connsiteY12" fmla="*/ 1713138 h 2084866"/>
              <a:gd name="connsiteX13" fmla="*/ 1124242 w 2738613"/>
              <a:gd name="connsiteY13" fmla="*/ 1655988 h 2084866"/>
              <a:gd name="connsiteX14" fmla="*/ 1133767 w 2738613"/>
              <a:gd name="connsiteY14" fmla="*/ 1627413 h 2084866"/>
              <a:gd name="connsiteX15" fmla="*/ 1162342 w 2738613"/>
              <a:gd name="connsiteY15" fmla="*/ 1522638 h 2084866"/>
              <a:gd name="connsiteX16" fmla="*/ 1181392 w 2738613"/>
              <a:gd name="connsiteY16" fmla="*/ 1465488 h 2084866"/>
              <a:gd name="connsiteX17" fmla="*/ 1200442 w 2738613"/>
              <a:gd name="connsiteY17" fmla="*/ 1427388 h 2084866"/>
              <a:gd name="connsiteX18" fmla="*/ 1810042 w 2738613"/>
              <a:gd name="connsiteY18" fmla="*/ 1198788 h 2084866"/>
              <a:gd name="connsiteX19" fmla="*/ 1867192 w 2738613"/>
              <a:gd name="connsiteY19" fmla="*/ 1160688 h 2084866"/>
              <a:gd name="connsiteX20" fmla="*/ 1933867 w 2738613"/>
              <a:gd name="connsiteY20" fmla="*/ 1113063 h 2084866"/>
              <a:gd name="connsiteX21" fmla="*/ 1962442 w 2738613"/>
              <a:gd name="connsiteY21" fmla="*/ 1103538 h 2084866"/>
              <a:gd name="connsiteX22" fmla="*/ 1991017 w 2738613"/>
              <a:gd name="connsiteY22" fmla="*/ 1065438 h 2084866"/>
              <a:gd name="connsiteX23" fmla="*/ 2067217 w 2738613"/>
              <a:gd name="connsiteY23" fmla="*/ 979713 h 2084866"/>
              <a:gd name="connsiteX24" fmla="*/ 2086267 w 2738613"/>
              <a:gd name="connsiteY24" fmla="*/ 922563 h 2084866"/>
              <a:gd name="connsiteX25" fmla="*/ 2095792 w 2738613"/>
              <a:gd name="connsiteY25" fmla="*/ 893988 h 2084866"/>
              <a:gd name="connsiteX26" fmla="*/ 2114842 w 2738613"/>
              <a:gd name="connsiteY26" fmla="*/ 865413 h 2084866"/>
              <a:gd name="connsiteX27" fmla="*/ 2133892 w 2738613"/>
              <a:gd name="connsiteY27" fmla="*/ 779688 h 2084866"/>
              <a:gd name="connsiteX28" fmla="*/ 2152942 w 2738613"/>
              <a:gd name="connsiteY28" fmla="*/ 722538 h 2084866"/>
              <a:gd name="connsiteX29" fmla="*/ 2181517 w 2738613"/>
              <a:gd name="connsiteY29" fmla="*/ 655863 h 2084866"/>
              <a:gd name="connsiteX30" fmla="*/ 2191042 w 2738613"/>
              <a:gd name="connsiteY30" fmla="*/ 589188 h 2084866"/>
              <a:gd name="connsiteX31" fmla="*/ 2200567 w 2738613"/>
              <a:gd name="connsiteY31" fmla="*/ 560613 h 2084866"/>
              <a:gd name="connsiteX32" fmla="*/ 2210092 w 2738613"/>
              <a:gd name="connsiteY32" fmla="*/ 322488 h 2084866"/>
              <a:gd name="connsiteX33" fmla="*/ 2248192 w 2738613"/>
              <a:gd name="connsiteY33" fmla="*/ 265338 h 2084866"/>
              <a:gd name="connsiteX34" fmla="*/ 2343442 w 2738613"/>
              <a:gd name="connsiteY34" fmla="*/ 189138 h 2084866"/>
              <a:gd name="connsiteX35" fmla="*/ 2372017 w 2738613"/>
              <a:gd name="connsiteY35" fmla="*/ 160563 h 2084866"/>
              <a:gd name="connsiteX36" fmla="*/ 2419642 w 2738613"/>
              <a:gd name="connsiteY36" fmla="*/ 151038 h 2084866"/>
              <a:gd name="connsiteX37" fmla="*/ 2448217 w 2738613"/>
              <a:gd name="connsiteY37" fmla="*/ 141513 h 2084866"/>
              <a:gd name="connsiteX38" fmla="*/ 2495842 w 2738613"/>
              <a:gd name="connsiteY38" fmla="*/ 131988 h 2084866"/>
              <a:gd name="connsiteX39" fmla="*/ 2695867 w 2738613"/>
              <a:gd name="connsiteY39" fmla="*/ 74838 h 2084866"/>
              <a:gd name="connsiteX40" fmla="*/ 2735619 w 2738613"/>
              <a:gd name="connsiteY40" fmla="*/ 9426 h 2084866"/>
              <a:gd name="connsiteX41" fmla="*/ 75578 w 2738613"/>
              <a:gd name="connsiteY41" fmla="*/ 75578 h 2084866"/>
              <a:gd name="connsiteX0" fmla="*/ 0 w 2738613"/>
              <a:gd name="connsiteY0" fmla="*/ 0 h 2084866"/>
              <a:gd name="connsiteX1" fmla="*/ 22453 w 2738613"/>
              <a:gd name="connsiteY1" fmla="*/ 2062743 h 2084866"/>
              <a:gd name="connsiteX2" fmla="*/ 9817 w 2738613"/>
              <a:gd name="connsiteY2" fmla="*/ 2046513 h 2084866"/>
              <a:gd name="connsiteX3" fmla="*/ 800392 w 2738613"/>
              <a:gd name="connsiteY3" fmla="*/ 2046513 h 2084866"/>
              <a:gd name="connsiteX4" fmla="*/ 848017 w 2738613"/>
              <a:gd name="connsiteY4" fmla="*/ 2027463 h 2084866"/>
              <a:gd name="connsiteX5" fmla="*/ 924217 w 2738613"/>
              <a:gd name="connsiteY5" fmla="*/ 1989363 h 2084866"/>
              <a:gd name="connsiteX6" fmla="*/ 981367 w 2738613"/>
              <a:gd name="connsiteY6" fmla="*/ 1951263 h 2084866"/>
              <a:gd name="connsiteX7" fmla="*/ 1009942 w 2738613"/>
              <a:gd name="connsiteY7" fmla="*/ 1894113 h 2084866"/>
              <a:gd name="connsiteX8" fmla="*/ 1028992 w 2738613"/>
              <a:gd name="connsiteY8" fmla="*/ 1865538 h 2084866"/>
              <a:gd name="connsiteX9" fmla="*/ 1048042 w 2738613"/>
              <a:gd name="connsiteY9" fmla="*/ 1808388 h 2084866"/>
              <a:gd name="connsiteX10" fmla="*/ 1067092 w 2738613"/>
              <a:gd name="connsiteY10" fmla="*/ 1770288 h 2084866"/>
              <a:gd name="connsiteX11" fmla="*/ 1076617 w 2738613"/>
              <a:gd name="connsiteY11" fmla="*/ 1741713 h 2084866"/>
              <a:gd name="connsiteX12" fmla="*/ 1105192 w 2738613"/>
              <a:gd name="connsiteY12" fmla="*/ 1713138 h 2084866"/>
              <a:gd name="connsiteX13" fmla="*/ 1124242 w 2738613"/>
              <a:gd name="connsiteY13" fmla="*/ 1655988 h 2084866"/>
              <a:gd name="connsiteX14" fmla="*/ 1133767 w 2738613"/>
              <a:gd name="connsiteY14" fmla="*/ 1627413 h 2084866"/>
              <a:gd name="connsiteX15" fmla="*/ 1162342 w 2738613"/>
              <a:gd name="connsiteY15" fmla="*/ 1522638 h 2084866"/>
              <a:gd name="connsiteX16" fmla="*/ 1181392 w 2738613"/>
              <a:gd name="connsiteY16" fmla="*/ 1465488 h 2084866"/>
              <a:gd name="connsiteX17" fmla="*/ 1200442 w 2738613"/>
              <a:gd name="connsiteY17" fmla="*/ 1427388 h 2084866"/>
              <a:gd name="connsiteX18" fmla="*/ 1810042 w 2738613"/>
              <a:gd name="connsiteY18" fmla="*/ 1198788 h 2084866"/>
              <a:gd name="connsiteX19" fmla="*/ 1867192 w 2738613"/>
              <a:gd name="connsiteY19" fmla="*/ 1160688 h 2084866"/>
              <a:gd name="connsiteX20" fmla="*/ 1933867 w 2738613"/>
              <a:gd name="connsiteY20" fmla="*/ 1113063 h 2084866"/>
              <a:gd name="connsiteX21" fmla="*/ 1962442 w 2738613"/>
              <a:gd name="connsiteY21" fmla="*/ 1103538 h 2084866"/>
              <a:gd name="connsiteX22" fmla="*/ 1991017 w 2738613"/>
              <a:gd name="connsiteY22" fmla="*/ 1065438 h 2084866"/>
              <a:gd name="connsiteX23" fmla="*/ 2067217 w 2738613"/>
              <a:gd name="connsiteY23" fmla="*/ 979713 h 2084866"/>
              <a:gd name="connsiteX24" fmla="*/ 2086267 w 2738613"/>
              <a:gd name="connsiteY24" fmla="*/ 922563 h 2084866"/>
              <a:gd name="connsiteX25" fmla="*/ 2095792 w 2738613"/>
              <a:gd name="connsiteY25" fmla="*/ 893988 h 2084866"/>
              <a:gd name="connsiteX26" fmla="*/ 2114842 w 2738613"/>
              <a:gd name="connsiteY26" fmla="*/ 865413 h 2084866"/>
              <a:gd name="connsiteX27" fmla="*/ 2133892 w 2738613"/>
              <a:gd name="connsiteY27" fmla="*/ 779688 h 2084866"/>
              <a:gd name="connsiteX28" fmla="*/ 2152942 w 2738613"/>
              <a:gd name="connsiteY28" fmla="*/ 722538 h 2084866"/>
              <a:gd name="connsiteX29" fmla="*/ 2181517 w 2738613"/>
              <a:gd name="connsiteY29" fmla="*/ 655863 h 2084866"/>
              <a:gd name="connsiteX30" fmla="*/ 2191042 w 2738613"/>
              <a:gd name="connsiteY30" fmla="*/ 589188 h 2084866"/>
              <a:gd name="connsiteX31" fmla="*/ 2200567 w 2738613"/>
              <a:gd name="connsiteY31" fmla="*/ 560613 h 2084866"/>
              <a:gd name="connsiteX32" fmla="*/ 2210092 w 2738613"/>
              <a:gd name="connsiteY32" fmla="*/ 322488 h 2084866"/>
              <a:gd name="connsiteX33" fmla="*/ 2248192 w 2738613"/>
              <a:gd name="connsiteY33" fmla="*/ 265338 h 2084866"/>
              <a:gd name="connsiteX34" fmla="*/ 2343442 w 2738613"/>
              <a:gd name="connsiteY34" fmla="*/ 189138 h 2084866"/>
              <a:gd name="connsiteX35" fmla="*/ 2372017 w 2738613"/>
              <a:gd name="connsiteY35" fmla="*/ 160563 h 2084866"/>
              <a:gd name="connsiteX36" fmla="*/ 2419642 w 2738613"/>
              <a:gd name="connsiteY36" fmla="*/ 151038 h 2084866"/>
              <a:gd name="connsiteX37" fmla="*/ 2448217 w 2738613"/>
              <a:gd name="connsiteY37" fmla="*/ 141513 h 2084866"/>
              <a:gd name="connsiteX38" fmla="*/ 2495842 w 2738613"/>
              <a:gd name="connsiteY38" fmla="*/ 131988 h 2084866"/>
              <a:gd name="connsiteX39" fmla="*/ 2695867 w 2738613"/>
              <a:gd name="connsiteY39" fmla="*/ 74838 h 2084866"/>
              <a:gd name="connsiteX40" fmla="*/ 2735619 w 2738613"/>
              <a:gd name="connsiteY40" fmla="*/ 9426 h 2084866"/>
              <a:gd name="connsiteX41" fmla="*/ 2705061 w 2738613"/>
              <a:gd name="connsiteY41" fmla="*/ 2051625 h 2084866"/>
              <a:gd name="connsiteX0" fmla="*/ 0 w 2738613"/>
              <a:gd name="connsiteY0" fmla="*/ 0 h 2084866"/>
              <a:gd name="connsiteX1" fmla="*/ 22453 w 2738613"/>
              <a:gd name="connsiteY1" fmla="*/ 2062743 h 2084866"/>
              <a:gd name="connsiteX2" fmla="*/ 9817 w 2738613"/>
              <a:gd name="connsiteY2" fmla="*/ 2046513 h 2084866"/>
              <a:gd name="connsiteX3" fmla="*/ 800392 w 2738613"/>
              <a:gd name="connsiteY3" fmla="*/ 2046513 h 2084866"/>
              <a:gd name="connsiteX4" fmla="*/ 848017 w 2738613"/>
              <a:gd name="connsiteY4" fmla="*/ 2027463 h 2084866"/>
              <a:gd name="connsiteX5" fmla="*/ 924217 w 2738613"/>
              <a:gd name="connsiteY5" fmla="*/ 1989363 h 2084866"/>
              <a:gd name="connsiteX6" fmla="*/ 981367 w 2738613"/>
              <a:gd name="connsiteY6" fmla="*/ 1951263 h 2084866"/>
              <a:gd name="connsiteX7" fmla="*/ 1009942 w 2738613"/>
              <a:gd name="connsiteY7" fmla="*/ 1894113 h 2084866"/>
              <a:gd name="connsiteX8" fmla="*/ 1028992 w 2738613"/>
              <a:gd name="connsiteY8" fmla="*/ 1865538 h 2084866"/>
              <a:gd name="connsiteX9" fmla="*/ 1048042 w 2738613"/>
              <a:gd name="connsiteY9" fmla="*/ 1808388 h 2084866"/>
              <a:gd name="connsiteX10" fmla="*/ 1067092 w 2738613"/>
              <a:gd name="connsiteY10" fmla="*/ 1770288 h 2084866"/>
              <a:gd name="connsiteX11" fmla="*/ 1076617 w 2738613"/>
              <a:gd name="connsiteY11" fmla="*/ 1741713 h 2084866"/>
              <a:gd name="connsiteX12" fmla="*/ 1105192 w 2738613"/>
              <a:gd name="connsiteY12" fmla="*/ 1713138 h 2084866"/>
              <a:gd name="connsiteX13" fmla="*/ 1124242 w 2738613"/>
              <a:gd name="connsiteY13" fmla="*/ 1655988 h 2084866"/>
              <a:gd name="connsiteX14" fmla="*/ 1133767 w 2738613"/>
              <a:gd name="connsiteY14" fmla="*/ 1627413 h 2084866"/>
              <a:gd name="connsiteX15" fmla="*/ 1162342 w 2738613"/>
              <a:gd name="connsiteY15" fmla="*/ 1522638 h 2084866"/>
              <a:gd name="connsiteX16" fmla="*/ 1181392 w 2738613"/>
              <a:gd name="connsiteY16" fmla="*/ 1465488 h 2084866"/>
              <a:gd name="connsiteX17" fmla="*/ 1200442 w 2738613"/>
              <a:gd name="connsiteY17" fmla="*/ 1427388 h 2084866"/>
              <a:gd name="connsiteX18" fmla="*/ 1810042 w 2738613"/>
              <a:gd name="connsiteY18" fmla="*/ 1198788 h 2084866"/>
              <a:gd name="connsiteX19" fmla="*/ 1867192 w 2738613"/>
              <a:gd name="connsiteY19" fmla="*/ 1160688 h 2084866"/>
              <a:gd name="connsiteX20" fmla="*/ 1933867 w 2738613"/>
              <a:gd name="connsiteY20" fmla="*/ 1113063 h 2084866"/>
              <a:gd name="connsiteX21" fmla="*/ 1962442 w 2738613"/>
              <a:gd name="connsiteY21" fmla="*/ 1103538 h 2084866"/>
              <a:gd name="connsiteX22" fmla="*/ 1991017 w 2738613"/>
              <a:gd name="connsiteY22" fmla="*/ 1065438 h 2084866"/>
              <a:gd name="connsiteX23" fmla="*/ 2067217 w 2738613"/>
              <a:gd name="connsiteY23" fmla="*/ 979713 h 2084866"/>
              <a:gd name="connsiteX24" fmla="*/ 2086267 w 2738613"/>
              <a:gd name="connsiteY24" fmla="*/ 922563 h 2084866"/>
              <a:gd name="connsiteX25" fmla="*/ 2095792 w 2738613"/>
              <a:gd name="connsiteY25" fmla="*/ 893988 h 2084866"/>
              <a:gd name="connsiteX26" fmla="*/ 2114842 w 2738613"/>
              <a:gd name="connsiteY26" fmla="*/ 865413 h 2084866"/>
              <a:gd name="connsiteX27" fmla="*/ 2133892 w 2738613"/>
              <a:gd name="connsiteY27" fmla="*/ 779688 h 2084866"/>
              <a:gd name="connsiteX28" fmla="*/ 2152942 w 2738613"/>
              <a:gd name="connsiteY28" fmla="*/ 722538 h 2084866"/>
              <a:gd name="connsiteX29" fmla="*/ 2181517 w 2738613"/>
              <a:gd name="connsiteY29" fmla="*/ 655863 h 2084866"/>
              <a:gd name="connsiteX30" fmla="*/ 2191042 w 2738613"/>
              <a:gd name="connsiteY30" fmla="*/ 589188 h 2084866"/>
              <a:gd name="connsiteX31" fmla="*/ 2200567 w 2738613"/>
              <a:gd name="connsiteY31" fmla="*/ 560613 h 2084866"/>
              <a:gd name="connsiteX32" fmla="*/ 2210092 w 2738613"/>
              <a:gd name="connsiteY32" fmla="*/ 322488 h 2084866"/>
              <a:gd name="connsiteX33" fmla="*/ 2248192 w 2738613"/>
              <a:gd name="connsiteY33" fmla="*/ 265338 h 2084866"/>
              <a:gd name="connsiteX34" fmla="*/ 2343442 w 2738613"/>
              <a:gd name="connsiteY34" fmla="*/ 189138 h 2084866"/>
              <a:gd name="connsiteX35" fmla="*/ 2372017 w 2738613"/>
              <a:gd name="connsiteY35" fmla="*/ 160563 h 2084866"/>
              <a:gd name="connsiteX36" fmla="*/ 2419642 w 2738613"/>
              <a:gd name="connsiteY36" fmla="*/ 151038 h 2084866"/>
              <a:gd name="connsiteX37" fmla="*/ 2448217 w 2738613"/>
              <a:gd name="connsiteY37" fmla="*/ 141513 h 2084866"/>
              <a:gd name="connsiteX38" fmla="*/ 2495842 w 2738613"/>
              <a:gd name="connsiteY38" fmla="*/ 131988 h 2084866"/>
              <a:gd name="connsiteX39" fmla="*/ 2695867 w 2738613"/>
              <a:gd name="connsiteY39" fmla="*/ 74838 h 2084866"/>
              <a:gd name="connsiteX40" fmla="*/ 2735619 w 2738613"/>
              <a:gd name="connsiteY40" fmla="*/ 9426 h 2084866"/>
              <a:gd name="connsiteX41" fmla="*/ 2705061 w 2738613"/>
              <a:gd name="connsiteY41" fmla="*/ 2051625 h 2084866"/>
              <a:gd name="connsiteX0" fmla="*/ 2698393 w 2728796"/>
              <a:gd name="connsiteY0" fmla="*/ 2068967 h 2571149"/>
              <a:gd name="connsiteX1" fmla="*/ 12636 w 2728796"/>
              <a:gd name="connsiteY1" fmla="*/ 2053317 h 2571149"/>
              <a:gd name="connsiteX2" fmla="*/ 0 w 2728796"/>
              <a:gd name="connsiteY2" fmla="*/ 2037087 h 2571149"/>
              <a:gd name="connsiteX3" fmla="*/ 790575 w 2728796"/>
              <a:gd name="connsiteY3" fmla="*/ 2037087 h 2571149"/>
              <a:gd name="connsiteX4" fmla="*/ 838200 w 2728796"/>
              <a:gd name="connsiteY4" fmla="*/ 2018037 h 2571149"/>
              <a:gd name="connsiteX5" fmla="*/ 914400 w 2728796"/>
              <a:gd name="connsiteY5" fmla="*/ 1979937 h 2571149"/>
              <a:gd name="connsiteX6" fmla="*/ 971550 w 2728796"/>
              <a:gd name="connsiteY6" fmla="*/ 1941837 h 2571149"/>
              <a:gd name="connsiteX7" fmla="*/ 1000125 w 2728796"/>
              <a:gd name="connsiteY7" fmla="*/ 1884687 h 2571149"/>
              <a:gd name="connsiteX8" fmla="*/ 1019175 w 2728796"/>
              <a:gd name="connsiteY8" fmla="*/ 1856112 h 2571149"/>
              <a:gd name="connsiteX9" fmla="*/ 1038225 w 2728796"/>
              <a:gd name="connsiteY9" fmla="*/ 1798962 h 2571149"/>
              <a:gd name="connsiteX10" fmla="*/ 1057275 w 2728796"/>
              <a:gd name="connsiteY10" fmla="*/ 1760862 h 2571149"/>
              <a:gd name="connsiteX11" fmla="*/ 1066800 w 2728796"/>
              <a:gd name="connsiteY11" fmla="*/ 1732287 h 2571149"/>
              <a:gd name="connsiteX12" fmla="*/ 1095375 w 2728796"/>
              <a:gd name="connsiteY12" fmla="*/ 1703712 h 2571149"/>
              <a:gd name="connsiteX13" fmla="*/ 1114425 w 2728796"/>
              <a:gd name="connsiteY13" fmla="*/ 1646562 h 2571149"/>
              <a:gd name="connsiteX14" fmla="*/ 1123950 w 2728796"/>
              <a:gd name="connsiteY14" fmla="*/ 1617987 h 2571149"/>
              <a:gd name="connsiteX15" fmla="*/ 1152525 w 2728796"/>
              <a:gd name="connsiteY15" fmla="*/ 1513212 h 2571149"/>
              <a:gd name="connsiteX16" fmla="*/ 1171575 w 2728796"/>
              <a:gd name="connsiteY16" fmla="*/ 1456062 h 2571149"/>
              <a:gd name="connsiteX17" fmla="*/ 1190625 w 2728796"/>
              <a:gd name="connsiteY17" fmla="*/ 1417962 h 2571149"/>
              <a:gd name="connsiteX18" fmla="*/ 1800225 w 2728796"/>
              <a:gd name="connsiteY18" fmla="*/ 1189362 h 2571149"/>
              <a:gd name="connsiteX19" fmla="*/ 1857375 w 2728796"/>
              <a:gd name="connsiteY19" fmla="*/ 1151262 h 2571149"/>
              <a:gd name="connsiteX20" fmla="*/ 1924050 w 2728796"/>
              <a:gd name="connsiteY20" fmla="*/ 1103637 h 2571149"/>
              <a:gd name="connsiteX21" fmla="*/ 1952625 w 2728796"/>
              <a:gd name="connsiteY21" fmla="*/ 1094112 h 2571149"/>
              <a:gd name="connsiteX22" fmla="*/ 1981200 w 2728796"/>
              <a:gd name="connsiteY22" fmla="*/ 1056012 h 2571149"/>
              <a:gd name="connsiteX23" fmla="*/ 2057400 w 2728796"/>
              <a:gd name="connsiteY23" fmla="*/ 970287 h 2571149"/>
              <a:gd name="connsiteX24" fmla="*/ 2076450 w 2728796"/>
              <a:gd name="connsiteY24" fmla="*/ 913137 h 2571149"/>
              <a:gd name="connsiteX25" fmla="*/ 2085975 w 2728796"/>
              <a:gd name="connsiteY25" fmla="*/ 884562 h 2571149"/>
              <a:gd name="connsiteX26" fmla="*/ 2105025 w 2728796"/>
              <a:gd name="connsiteY26" fmla="*/ 855987 h 2571149"/>
              <a:gd name="connsiteX27" fmla="*/ 2124075 w 2728796"/>
              <a:gd name="connsiteY27" fmla="*/ 770262 h 2571149"/>
              <a:gd name="connsiteX28" fmla="*/ 2143125 w 2728796"/>
              <a:gd name="connsiteY28" fmla="*/ 713112 h 2571149"/>
              <a:gd name="connsiteX29" fmla="*/ 2171700 w 2728796"/>
              <a:gd name="connsiteY29" fmla="*/ 646437 h 2571149"/>
              <a:gd name="connsiteX30" fmla="*/ 2181225 w 2728796"/>
              <a:gd name="connsiteY30" fmla="*/ 579762 h 2571149"/>
              <a:gd name="connsiteX31" fmla="*/ 2190750 w 2728796"/>
              <a:gd name="connsiteY31" fmla="*/ 551187 h 2571149"/>
              <a:gd name="connsiteX32" fmla="*/ 2200275 w 2728796"/>
              <a:gd name="connsiteY32" fmla="*/ 313062 h 2571149"/>
              <a:gd name="connsiteX33" fmla="*/ 2238375 w 2728796"/>
              <a:gd name="connsiteY33" fmla="*/ 255912 h 2571149"/>
              <a:gd name="connsiteX34" fmla="*/ 2333625 w 2728796"/>
              <a:gd name="connsiteY34" fmla="*/ 179712 h 2571149"/>
              <a:gd name="connsiteX35" fmla="*/ 2362200 w 2728796"/>
              <a:gd name="connsiteY35" fmla="*/ 151137 h 2571149"/>
              <a:gd name="connsiteX36" fmla="*/ 2409825 w 2728796"/>
              <a:gd name="connsiteY36" fmla="*/ 141612 h 2571149"/>
              <a:gd name="connsiteX37" fmla="*/ 2438400 w 2728796"/>
              <a:gd name="connsiteY37" fmla="*/ 132087 h 2571149"/>
              <a:gd name="connsiteX38" fmla="*/ 2486025 w 2728796"/>
              <a:gd name="connsiteY38" fmla="*/ 122562 h 2571149"/>
              <a:gd name="connsiteX39" fmla="*/ 2686050 w 2728796"/>
              <a:gd name="connsiteY39" fmla="*/ 65412 h 2571149"/>
              <a:gd name="connsiteX40" fmla="*/ 2725802 w 2728796"/>
              <a:gd name="connsiteY40" fmla="*/ 0 h 2571149"/>
              <a:gd name="connsiteX41" fmla="*/ 2695244 w 2728796"/>
              <a:gd name="connsiteY41" fmla="*/ 2042199 h 2571149"/>
              <a:gd name="connsiteX0" fmla="*/ 2698393 w 2728796"/>
              <a:gd name="connsiteY0" fmla="*/ 2068967 h 2147808"/>
              <a:gd name="connsiteX1" fmla="*/ 12636 w 2728796"/>
              <a:gd name="connsiteY1" fmla="*/ 2053317 h 2147808"/>
              <a:gd name="connsiteX2" fmla="*/ 0 w 2728796"/>
              <a:gd name="connsiteY2" fmla="*/ 2037087 h 2147808"/>
              <a:gd name="connsiteX3" fmla="*/ 790575 w 2728796"/>
              <a:gd name="connsiteY3" fmla="*/ 2037087 h 2147808"/>
              <a:gd name="connsiteX4" fmla="*/ 838200 w 2728796"/>
              <a:gd name="connsiteY4" fmla="*/ 2018037 h 2147808"/>
              <a:gd name="connsiteX5" fmla="*/ 914400 w 2728796"/>
              <a:gd name="connsiteY5" fmla="*/ 1979937 h 2147808"/>
              <a:gd name="connsiteX6" fmla="*/ 971550 w 2728796"/>
              <a:gd name="connsiteY6" fmla="*/ 1941837 h 2147808"/>
              <a:gd name="connsiteX7" fmla="*/ 1000125 w 2728796"/>
              <a:gd name="connsiteY7" fmla="*/ 1884687 h 2147808"/>
              <a:gd name="connsiteX8" fmla="*/ 1019175 w 2728796"/>
              <a:gd name="connsiteY8" fmla="*/ 1856112 h 2147808"/>
              <a:gd name="connsiteX9" fmla="*/ 1038225 w 2728796"/>
              <a:gd name="connsiteY9" fmla="*/ 1798962 h 2147808"/>
              <a:gd name="connsiteX10" fmla="*/ 1057275 w 2728796"/>
              <a:gd name="connsiteY10" fmla="*/ 1760862 h 2147808"/>
              <a:gd name="connsiteX11" fmla="*/ 1066800 w 2728796"/>
              <a:gd name="connsiteY11" fmla="*/ 1732287 h 2147808"/>
              <a:gd name="connsiteX12" fmla="*/ 1095375 w 2728796"/>
              <a:gd name="connsiteY12" fmla="*/ 1703712 h 2147808"/>
              <a:gd name="connsiteX13" fmla="*/ 1114425 w 2728796"/>
              <a:gd name="connsiteY13" fmla="*/ 1646562 h 2147808"/>
              <a:gd name="connsiteX14" fmla="*/ 1123950 w 2728796"/>
              <a:gd name="connsiteY14" fmla="*/ 1617987 h 2147808"/>
              <a:gd name="connsiteX15" fmla="*/ 1152525 w 2728796"/>
              <a:gd name="connsiteY15" fmla="*/ 1513212 h 2147808"/>
              <a:gd name="connsiteX16" fmla="*/ 1171575 w 2728796"/>
              <a:gd name="connsiteY16" fmla="*/ 1456062 h 2147808"/>
              <a:gd name="connsiteX17" fmla="*/ 1190625 w 2728796"/>
              <a:gd name="connsiteY17" fmla="*/ 1417962 h 2147808"/>
              <a:gd name="connsiteX18" fmla="*/ 1800225 w 2728796"/>
              <a:gd name="connsiteY18" fmla="*/ 1189362 h 2147808"/>
              <a:gd name="connsiteX19" fmla="*/ 1857375 w 2728796"/>
              <a:gd name="connsiteY19" fmla="*/ 1151262 h 2147808"/>
              <a:gd name="connsiteX20" fmla="*/ 1924050 w 2728796"/>
              <a:gd name="connsiteY20" fmla="*/ 1103637 h 2147808"/>
              <a:gd name="connsiteX21" fmla="*/ 1952625 w 2728796"/>
              <a:gd name="connsiteY21" fmla="*/ 1094112 h 2147808"/>
              <a:gd name="connsiteX22" fmla="*/ 1981200 w 2728796"/>
              <a:gd name="connsiteY22" fmla="*/ 1056012 h 2147808"/>
              <a:gd name="connsiteX23" fmla="*/ 2057400 w 2728796"/>
              <a:gd name="connsiteY23" fmla="*/ 970287 h 2147808"/>
              <a:gd name="connsiteX24" fmla="*/ 2076450 w 2728796"/>
              <a:gd name="connsiteY24" fmla="*/ 913137 h 2147808"/>
              <a:gd name="connsiteX25" fmla="*/ 2085975 w 2728796"/>
              <a:gd name="connsiteY25" fmla="*/ 884562 h 2147808"/>
              <a:gd name="connsiteX26" fmla="*/ 2105025 w 2728796"/>
              <a:gd name="connsiteY26" fmla="*/ 855987 h 2147808"/>
              <a:gd name="connsiteX27" fmla="*/ 2124075 w 2728796"/>
              <a:gd name="connsiteY27" fmla="*/ 770262 h 2147808"/>
              <a:gd name="connsiteX28" fmla="*/ 2143125 w 2728796"/>
              <a:gd name="connsiteY28" fmla="*/ 713112 h 2147808"/>
              <a:gd name="connsiteX29" fmla="*/ 2171700 w 2728796"/>
              <a:gd name="connsiteY29" fmla="*/ 646437 h 2147808"/>
              <a:gd name="connsiteX30" fmla="*/ 2181225 w 2728796"/>
              <a:gd name="connsiteY30" fmla="*/ 579762 h 2147808"/>
              <a:gd name="connsiteX31" fmla="*/ 2190750 w 2728796"/>
              <a:gd name="connsiteY31" fmla="*/ 551187 h 2147808"/>
              <a:gd name="connsiteX32" fmla="*/ 2200275 w 2728796"/>
              <a:gd name="connsiteY32" fmla="*/ 313062 h 2147808"/>
              <a:gd name="connsiteX33" fmla="*/ 2238375 w 2728796"/>
              <a:gd name="connsiteY33" fmla="*/ 255912 h 2147808"/>
              <a:gd name="connsiteX34" fmla="*/ 2333625 w 2728796"/>
              <a:gd name="connsiteY34" fmla="*/ 179712 h 2147808"/>
              <a:gd name="connsiteX35" fmla="*/ 2362200 w 2728796"/>
              <a:gd name="connsiteY35" fmla="*/ 151137 h 2147808"/>
              <a:gd name="connsiteX36" fmla="*/ 2409825 w 2728796"/>
              <a:gd name="connsiteY36" fmla="*/ 141612 h 2147808"/>
              <a:gd name="connsiteX37" fmla="*/ 2438400 w 2728796"/>
              <a:gd name="connsiteY37" fmla="*/ 132087 h 2147808"/>
              <a:gd name="connsiteX38" fmla="*/ 2486025 w 2728796"/>
              <a:gd name="connsiteY38" fmla="*/ 122562 h 2147808"/>
              <a:gd name="connsiteX39" fmla="*/ 2686050 w 2728796"/>
              <a:gd name="connsiteY39" fmla="*/ 65412 h 2147808"/>
              <a:gd name="connsiteX40" fmla="*/ 2725802 w 2728796"/>
              <a:gd name="connsiteY40" fmla="*/ 0 h 2147808"/>
              <a:gd name="connsiteX41" fmla="*/ 2695244 w 2728796"/>
              <a:gd name="connsiteY41" fmla="*/ 2042199 h 2147808"/>
              <a:gd name="connsiteX0" fmla="*/ 2698393 w 2728796"/>
              <a:gd name="connsiteY0" fmla="*/ 2068967 h 2147808"/>
              <a:gd name="connsiteX1" fmla="*/ 12636 w 2728796"/>
              <a:gd name="connsiteY1" fmla="*/ 2053317 h 2147808"/>
              <a:gd name="connsiteX2" fmla="*/ 0 w 2728796"/>
              <a:gd name="connsiteY2" fmla="*/ 2037087 h 2147808"/>
              <a:gd name="connsiteX3" fmla="*/ 790575 w 2728796"/>
              <a:gd name="connsiteY3" fmla="*/ 2037087 h 2147808"/>
              <a:gd name="connsiteX4" fmla="*/ 838200 w 2728796"/>
              <a:gd name="connsiteY4" fmla="*/ 2018037 h 2147808"/>
              <a:gd name="connsiteX5" fmla="*/ 914400 w 2728796"/>
              <a:gd name="connsiteY5" fmla="*/ 1979937 h 2147808"/>
              <a:gd name="connsiteX6" fmla="*/ 971550 w 2728796"/>
              <a:gd name="connsiteY6" fmla="*/ 1941837 h 2147808"/>
              <a:gd name="connsiteX7" fmla="*/ 1000125 w 2728796"/>
              <a:gd name="connsiteY7" fmla="*/ 1884687 h 2147808"/>
              <a:gd name="connsiteX8" fmla="*/ 1019175 w 2728796"/>
              <a:gd name="connsiteY8" fmla="*/ 1856112 h 2147808"/>
              <a:gd name="connsiteX9" fmla="*/ 1038225 w 2728796"/>
              <a:gd name="connsiteY9" fmla="*/ 1798962 h 2147808"/>
              <a:gd name="connsiteX10" fmla="*/ 1057275 w 2728796"/>
              <a:gd name="connsiteY10" fmla="*/ 1760862 h 2147808"/>
              <a:gd name="connsiteX11" fmla="*/ 1066800 w 2728796"/>
              <a:gd name="connsiteY11" fmla="*/ 1732287 h 2147808"/>
              <a:gd name="connsiteX12" fmla="*/ 1095375 w 2728796"/>
              <a:gd name="connsiteY12" fmla="*/ 1703712 h 2147808"/>
              <a:gd name="connsiteX13" fmla="*/ 1114425 w 2728796"/>
              <a:gd name="connsiteY13" fmla="*/ 1646562 h 2147808"/>
              <a:gd name="connsiteX14" fmla="*/ 1123950 w 2728796"/>
              <a:gd name="connsiteY14" fmla="*/ 1617987 h 2147808"/>
              <a:gd name="connsiteX15" fmla="*/ 1152525 w 2728796"/>
              <a:gd name="connsiteY15" fmla="*/ 1513212 h 2147808"/>
              <a:gd name="connsiteX16" fmla="*/ 1171575 w 2728796"/>
              <a:gd name="connsiteY16" fmla="*/ 1456062 h 2147808"/>
              <a:gd name="connsiteX17" fmla="*/ 1190625 w 2728796"/>
              <a:gd name="connsiteY17" fmla="*/ 1417962 h 2147808"/>
              <a:gd name="connsiteX18" fmla="*/ 1800225 w 2728796"/>
              <a:gd name="connsiteY18" fmla="*/ 1189362 h 2147808"/>
              <a:gd name="connsiteX19" fmla="*/ 1857375 w 2728796"/>
              <a:gd name="connsiteY19" fmla="*/ 1151262 h 2147808"/>
              <a:gd name="connsiteX20" fmla="*/ 1924050 w 2728796"/>
              <a:gd name="connsiteY20" fmla="*/ 1103637 h 2147808"/>
              <a:gd name="connsiteX21" fmla="*/ 1952625 w 2728796"/>
              <a:gd name="connsiteY21" fmla="*/ 1094112 h 2147808"/>
              <a:gd name="connsiteX22" fmla="*/ 1981200 w 2728796"/>
              <a:gd name="connsiteY22" fmla="*/ 1056012 h 2147808"/>
              <a:gd name="connsiteX23" fmla="*/ 2057400 w 2728796"/>
              <a:gd name="connsiteY23" fmla="*/ 970287 h 2147808"/>
              <a:gd name="connsiteX24" fmla="*/ 2076450 w 2728796"/>
              <a:gd name="connsiteY24" fmla="*/ 913137 h 2147808"/>
              <a:gd name="connsiteX25" fmla="*/ 2085975 w 2728796"/>
              <a:gd name="connsiteY25" fmla="*/ 884562 h 2147808"/>
              <a:gd name="connsiteX26" fmla="*/ 2105025 w 2728796"/>
              <a:gd name="connsiteY26" fmla="*/ 855987 h 2147808"/>
              <a:gd name="connsiteX27" fmla="*/ 2124075 w 2728796"/>
              <a:gd name="connsiteY27" fmla="*/ 770262 h 2147808"/>
              <a:gd name="connsiteX28" fmla="*/ 2143125 w 2728796"/>
              <a:gd name="connsiteY28" fmla="*/ 713112 h 2147808"/>
              <a:gd name="connsiteX29" fmla="*/ 2171700 w 2728796"/>
              <a:gd name="connsiteY29" fmla="*/ 646437 h 2147808"/>
              <a:gd name="connsiteX30" fmla="*/ 2181225 w 2728796"/>
              <a:gd name="connsiteY30" fmla="*/ 579762 h 2147808"/>
              <a:gd name="connsiteX31" fmla="*/ 2190750 w 2728796"/>
              <a:gd name="connsiteY31" fmla="*/ 551187 h 2147808"/>
              <a:gd name="connsiteX32" fmla="*/ 2200275 w 2728796"/>
              <a:gd name="connsiteY32" fmla="*/ 313062 h 2147808"/>
              <a:gd name="connsiteX33" fmla="*/ 2238375 w 2728796"/>
              <a:gd name="connsiteY33" fmla="*/ 255912 h 2147808"/>
              <a:gd name="connsiteX34" fmla="*/ 2333625 w 2728796"/>
              <a:gd name="connsiteY34" fmla="*/ 179712 h 2147808"/>
              <a:gd name="connsiteX35" fmla="*/ 2362200 w 2728796"/>
              <a:gd name="connsiteY35" fmla="*/ 151137 h 2147808"/>
              <a:gd name="connsiteX36" fmla="*/ 2409825 w 2728796"/>
              <a:gd name="connsiteY36" fmla="*/ 141612 h 2147808"/>
              <a:gd name="connsiteX37" fmla="*/ 2438400 w 2728796"/>
              <a:gd name="connsiteY37" fmla="*/ 132087 h 2147808"/>
              <a:gd name="connsiteX38" fmla="*/ 2486025 w 2728796"/>
              <a:gd name="connsiteY38" fmla="*/ 122562 h 2147808"/>
              <a:gd name="connsiteX39" fmla="*/ 2686050 w 2728796"/>
              <a:gd name="connsiteY39" fmla="*/ 65412 h 2147808"/>
              <a:gd name="connsiteX40" fmla="*/ 2725802 w 2728796"/>
              <a:gd name="connsiteY40" fmla="*/ 0 h 2147808"/>
              <a:gd name="connsiteX41" fmla="*/ 2695244 w 2728796"/>
              <a:gd name="connsiteY41" fmla="*/ 2042199 h 2147808"/>
              <a:gd name="connsiteX0" fmla="*/ 2698393 w 2844825"/>
              <a:gd name="connsiteY0" fmla="*/ 2068967 h 2147808"/>
              <a:gd name="connsiteX1" fmla="*/ 12636 w 2844825"/>
              <a:gd name="connsiteY1" fmla="*/ 2053317 h 2147808"/>
              <a:gd name="connsiteX2" fmla="*/ 0 w 2844825"/>
              <a:gd name="connsiteY2" fmla="*/ 2037087 h 2147808"/>
              <a:gd name="connsiteX3" fmla="*/ 790575 w 2844825"/>
              <a:gd name="connsiteY3" fmla="*/ 2037087 h 2147808"/>
              <a:gd name="connsiteX4" fmla="*/ 838200 w 2844825"/>
              <a:gd name="connsiteY4" fmla="*/ 2018037 h 2147808"/>
              <a:gd name="connsiteX5" fmla="*/ 914400 w 2844825"/>
              <a:gd name="connsiteY5" fmla="*/ 1979937 h 2147808"/>
              <a:gd name="connsiteX6" fmla="*/ 971550 w 2844825"/>
              <a:gd name="connsiteY6" fmla="*/ 1941837 h 2147808"/>
              <a:gd name="connsiteX7" fmla="*/ 1000125 w 2844825"/>
              <a:gd name="connsiteY7" fmla="*/ 1884687 h 2147808"/>
              <a:gd name="connsiteX8" fmla="*/ 1019175 w 2844825"/>
              <a:gd name="connsiteY8" fmla="*/ 1856112 h 2147808"/>
              <a:gd name="connsiteX9" fmla="*/ 1038225 w 2844825"/>
              <a:gd name="connsiteY9" fmla="*/ 1798962 h 2147808"/>
              <a:gd name="connsiteX10" fmla="*/ 1057275 w 2844825"/>
              <a:gd name="connsiteY10" fmla="*/ 1760862 h 2147808"/>
              <a:gd name="connsiteX11" fmla="*/ 1066800 w 2844825"/>
              <a:gd name="connsiteY11" fmla="*/ 1732287 h 2147808"/>
              <a:gd name="connsiteX12" fmla="*/ 1095375 w 2844825"/>
              <a:gd name="connsiteY12" fmla="*/ 1703712 h 2147808"/>
              <a:gd name="connsiteX13" fmla="*/ 1114425 w 2844825"/>
              <a:gd name="connsiteY13" fmla="*/ 1646562 h 2147808"/>
              <a:gd name="connsiteX14" fmla="*/ 1123950 w 2844825"/>
              <a:gd name="connsiteY14" fmla="*/ 1617987 h 2147808"/>
              <a:gd name="connsiteX15" fmla="*/ 1152525 w 2844825"/>
              <a:gd name="connsiteY15" fmla="*/ 1513212 h 2147808"/>
              <a:gd name="connsiteX16" fmla="*/ 1171575 w 2844825"/>
              <a:gd name="connsiteY16" fmla="*/ 1456062 h 2147808"/>
              <a:gd name="connsiteX17" fmla="*/ 1190625 w 2844825"/>
              <a:gd name="connsiteY17" fmla="*/ 1417962 h 2147808"/>
              <a:gd name="connsiteX18" fmla="*/ 1800225 w 2844825"/>
              <a:gd name="connsiteY18" fmla="*/ 1189362 h 2147808"/>
              <a:gd name="connsiteX19" fmla="*/ 1857375 w 2844825"/>
              <a:gd name="connsiteY19" fmla="*/ 1151262 h 2147808"/>
              <a:gd name="connsiteX20" fmla="*/ 1924050 w 2844825"/>
              <a:gd name="connsiteY20" fmla="*/ 1103637 h 2147808"/>
              <a:gd name="connsiteX21" fmla="*/ 1952625 w 2844825"/>
              <a:gd name="connsiteY21" fmla="*/ 1094112 h 2147808"/>
              <a:gd name="connsiteX22" fmla="*/ 1981200 w 2844825"/>
              <a:gd name="connsiteY22" fmla="*/ 1056012 h 2147808"/>
              <a:gd name="connsiteX23" fmla="*/ 2057400 w 2844825"/>
              <a:gd name="connsiteY23" fmla="*/ 970287 h 2147808"/>
              <a:gd name="connsiteX24" fmla="*/ 2076450 w 2844825"/>
              <a:gd name="connsiteY24" fmla="*/ 913137 h 2147808"/>
              <a:gd name="connsiteX25" fmla="*/ 2085975 w 2844825"/>
              <a:gd name="connsiteY25" fmla="*/ 884562 h 2147808"/>
              <a:gd name="connsiteX26" fmla="*/ 2105025 w 2844825"/>
              <a:gd name="connsiteY26" fmla="*/ 855987 h 2147808"/>
              <a:gd name="connsiteX27" fmla="*/ 2124075 w 2844825"/>
              <a:gd name="connsiteY27" fmla="*/ 770262 h 2147808"/>
              <a:gd name="connsiteX28" fmla="*/ 2143125 w 2844825"/>
              <a:gd name="connsiteY28" fmla="*/ 713112 h 2147808"/>
              <a:gd name="connsiteX29" fmla="*/ 2171700 w 2844825"/>
              <a:gd name="connsiteY29" fmla="*/ 646437 h 2147808"/>
              <a:gd name="connsiteX30" fmla="*/ 2181225 w 2844825"/>
              <a:gd name="connsiteY30" fmla="*/ 579762 h 2147808"/>
              <a:gd name="connsiteX31" fmla="*/ 2190750 w 2844825"/>
              <a:gd name="connsiteY31" fmla="*/ 551187 h 2147808"/>
              <a:gd name="connsiteX32" fmla="*/ 2200275 w 2844825"/>
              <a:gd name="connsiteY32" fmla="*/ 313062 h 2147808"/>
              <a:gd name="connsiteX33" fmla="*/ 2238375 w 2844825"/>
              <a:gd name="connsiteY33" fmla="*/ 255912 h 2147808"/>
              <a:gd name="connsiteX34" fmla="*/ 2333625 w 2844825"/>
              <a:gd name="connsiteY34" fmla="*/ 179712 h 2147808"/>
              <a:gd name="connsiteX35" fmla="*/ 2362200 w 2844825"/>
              <a:gd name="connsiteY35" fmla="*/ 151137 h 2147808"/>
              <a:gd name="connsiteX36" fmla="*/ 2409825 w 2844825"/>
              <a:gd name="connsiteY36" fmla="*/ 141612 h 2147808"/>
              <a:gd name="connsiteX37" fmla="*/ 2438400 w 2844825"/>
              <a:gd name="connsiteY37" fmla="*/ 132087 h 2147808"/>
              <a:gd name="connsiteX38" fmla="*/ 2486025 w 2844825"/>
              <a:gd name="connsiteY38" fmla="*/ 122562 h 2147808"/>
              <a:gd name="connsiteX39" fmla="*/ 2686050 w 2844825"/>
              <a:gd name="connsiteY39" fmla="*/ 65412 h 2147808"/>
              <a:gd name="connsiteX40" fmla="*/ 2725802 w 2844825"/>
              <a:gd name="connsiteY40" fmla="*/ 0 h 2147808"/>
              <a:gd name="connsiteX41" fmla="*/ 2844825 w 2844825"/>
              <a:gd name="connsiteY41" fmla="*/ 1750909 h 2147808"/>
              <a:gd name="connsiteX0" fmla="*/ 1682814 w 2844825"/>
              <a:gd name="connsiteY0" fmla="*/ 2620056 h 2620056"/>
              <a:gd name="connsiteX1" fmla="*/ 12636 w 2844825"/>
              <a:gd name="connsiteY1" fmla="*/ 2053317 h 2620056"/>
              <a:gd name="connsiteX2" fmla="*/ 0 w 2844825"/>
              <a:gd name="connsiteY2" fmla="*/ 2037087 h 2620056"/>
              <a:gd name="connsiteX3" fmla="*/ 790575 w 2844825"/>
              <a:gd name="connsiteY3" fmla="*/ 2037087 h 2620056"/>
              <a:gd name="connsiteX4" fmla="*/ 838200 w 2844825"/>
              <a:gd name="connsiteY4" fmla="*/ 2018037 h 2620056"/>
              <a:gd name="connsiteX5" fmla="*/ 914400 w 2844825"/>
              <a:gd name="connsiteY5" fmla="*/ 1979937 h 2620056"/>
              <a:gd name="connsiteX6" fmla="*/ 971550 w 2844825"/>
              <a:gd name="connsiteY6" fmla="*/ 1941837 h 2620056"/>
              <a:gd name="connsiteX7" fmla="*/ 1000125 w 2844825"/>
              <a:gd name="connsiteY7" fmla="*/ 1884687 h 2620056"/>
              <a:gd name="connsiteX8" fmla="*/ 1019175 w 2844825"/>
              <a:gd name="connsiteY8" fmla="*/ 1856112 h 2620056"/>
              <a:gd name="connsiteX9" fmla="*/ 1038225 w 2844825"/>
              <a:gd name="connsiteY9" fmla="*/ 1798962 h 2620056"/>
              <a:gd name="connsiteX10" fmla="*/ 1057275 w 2844825"/>
              <a:gd name="connsiteY10" fmla="*/ 1760862 h 2620056"/>
              <a:gd name="connsiteX11" fmla="*/ 1066800 w 2844825"/>
              <a:gd name="connsiteY11" fmla="*/ 1732287 h 2620056"/>
              <a:gd name="connsiteX12" fmla="*/ 1095375 w 2844825"/>
              <a:gd name="connsiteY12" fmla="*/ 1703712 h 2620056"/>
              <a:gd name="connsiteX13" fmla="*/ 1114425 w 2844825"/>
              <a:gd name="connsiteY13" fmla="*/ 1646562 h 2620056"/>
              <a:gd name="connsiteX14" fmla="*/ 1123950 w 2844825"/>
              <a:gd name="connsiteY14" fmla="*/ 1617987 h 2620056"/>
              <a:gd name="connsiteX15" fmla="*/ 1152525 w 2844825"/>
              <a:gd name="connsiteY15" fmla="*/ 1513212 h 2620056"/>
              <a:gd name="connsiteX16" fmla="*/ 1171575 w 2844825"/>
              <a:gd name="connsiteY16" fmla="*/ 1456062 h 2620056"/>
              <a:gd name="connsiteX17" fmla="*/ 1190625 w 2844825"/>
              <a:gd name="connsiteY17" fmla="*/ 1417962 h 2620056"/>
              <a:gd name="connsiteX18" fmla="*/ 1800225 w 2844825"/>
              <a:gd name="connsiteY18" fmla="*/ 1189362 h 2620056"/>
              <a:gd name="connsiteX19" fmla="*/ 1857375 w 2844825"/>
              <a:gd name="connsiteY19" fmla="*/ 1151262 h 2620056"/>
              <a:gd name="connsiteX20" fmla="*/ 1924050 w 2844825"/>
              <a:gd name="connsiteY20" fmla="*/ 1103637 h 2620056"/>
              <a:gd name="connsiteX21" fmla="*/ 1952625 w 2844825"/>
              <a:gd name="connsiteY21" fmla="*/ 1094112 h 2620056"/>
              <a:gd name="connsiteX22" fmla="*/ 1981200 w 2844825"/>
              <a:gd name="connsiteY22" fmla="*/ 1056012 h 2620056"/>
              <a:gd name="connsiteX23" fmla="*/ 2057400 w 2844825"/>
              <a:gd name="connsiteY23" fmla="*/ 970287 h 2620056"/>
              <a:gd name="connsiteX24" fmla="*/ 2076450 w 2844825"/>
              <a:gd name="connsiteY24" fmla="*/ 913137 h 2620056"/>
              <a:gd name="connsiteX25" fmla="*/ 2085975 w 2844825"/>
              <a:gd name="connsiteY25" fmla="*/ 884562 h 2620056"/>
              <a:gd name="connsiteX26" fmla="*/ 2105025 w 2844825"/>
              <a:gd name="connsiteY26" fmla="*/ 855987 h 2620056"/>
              <a:gd name="connsiteX27" fmla="*/ 2124075 w 2844825"/>
              <a:gd name="connsiteY27" fmla="*/ 770262 h 2620056"/>
              <a:gd name="connsiteX28" fmla="*/ 2143125 w 2844825"/>
              <a:gd name="connsiteY28" fmla="*/ 713112 h 2620056"/>
              <a:gd name="connsiteX29" fmla="*/ 2171700 w 2844825"/>
              <a:gd name="connsiteY29" fmla="*/ 646437 h 2620056"/>
              <a:gd name="connsiteX30" fmla="*/ 2181225 w 2844825"/>
              <a:gd name="connsiteY30" fmla="*/ 579762 h 2620056"/>
              <a:gd name="connsiteX31" fmla="*/ 2190750 w 2844825"/>
              <a:gd name="connsiteY31" fmla="*/ 551187 h 2620056"/>
              <a:gd name="connsiteX32" fmla="*/ 2200275 w 2844825"/>
              <a:gd name="connsiteY32" fmla="*/ 313062 h 2620056"/>
              <a:gd name="connsiteX33" fmla="*/ 2238375 w 2844825"/>
              <a:gd name="connsiteY33" fmla="*/ 255912 h 2620056"/>
              <a:gd name="connsiteX34" fmla="*/ 2333625 w 2844825"/>
              <a:gd name="connsiteY34" fmla="*/ 179712 h 2620056"/>
              <a:gd name="connsiteX35" fmla="*/ 2362200 w 2844825"/>
              <a:gd name="connsiteY35" fmla="*/ 151137 h 2620056"/>
              <a:gd name="connsiteX36" fmla="*/ 2409825 w 2844825"/>
              <a:gd name="connsiteY36" fmla="*/ 141612 h 2620056"/>
              <a:gd name="connsiteX37" fmla="*/ 2438400 w 2844825"/>
              <a:gd name="connsiteY37" fmla="*/ 132087 h 2620056"/>
              <a:gd name="connsiteX38" fmla="*/ 2486025 w 2844825"/>
              <a:gd name="connsiteY38" fmla="*/ 122562 h 2620056"/>
              <a:gd name="connsiteX39" fmla="*/ 2686050 w 2844825"/>
              <a:gd name="connsiteY39" fmla="*/ 65412 h 2620056"/>
              <a:gd name="connsiteX40" fmla="*/ 2725802 w 2844825"/>
              <a:gd name="connsiteY40" fmla="*/ 0 h 2620056"/>
              <a:gd name="connsiteX41" fmla="*/ 2844825 w 2844825"/>
              <a:gd name="connsiteY41" fmla="*/ 1750909 h 2620056"/>
              <a:gd name="connsiteX0" fmla="*/ 12636 w 2844825"/>
              <a:gd name="connsiteY0" fmla="*/ 2053317 h 2053317"/>
              <a:gd name="connsiteX1" fmla="*/ 0 w 2844825"/>
              <a:gd name="connsiteY1" fmla="*/ 2037087 h 2053317"/>
              <a:gd name="connsiteX2" fmla="*/ 790575 w 2844825"/>
              <a:gd name="connsiteY2" fmla="*/ 2037087 h 2053317"/>
              <a:gd name="connsiteX3" fmla="*/ 838200 w 2844825"/>
              <a:gd name="connsiteY3" fmla="*/ 2018037 h 2053317"/>
              <a:gd name="connsiteX4" fmla="*/ 914400 w 2844825"/>
              <a:gd name="connsiteY4" fmla="*/ 1979937 h 2053317"/>
              <a:gd name="connsiteX5" fmla="*/ 971550 w 2844825"/>
              <a:gd name="connsiteY5" fmla="*/ 1941837 h 2053317"/>
              <a:gd name="connsiteX6" fmla="*/ 1000125 w 2844825"/>
              <a:gd name="connsiteY6" fmla="*/ 1884687 h 2053317"/>
              <a:gd name="connsiteX7" fmla="*/ 1019175 w 2844825"/>
              <a:gd name="connsiteY7" fmla="*/ 1856112 h 2053317"/>
              <a:gd name="connsiteX8" fmla="*/ 1038225 w 2844825"/>
              <a:gd name="connsiteY8" fmla="*/ 1798962 h 2053317"/>
              <a:gd name="connsiteX9" fmla="*/ 1057275 w 2844825"/>
              <a:gd name="connsiteY9" fmla="*/ 1760862 h 2053317"/>
              <a:gd name="connsiteX10" fmla="*/ 1066800 w 2844825"/>
              <a:gd name="connsiteY10" fmla="*/ 1732287 h 2053317"/>
              <a:gd name="connsiteX11" fmla="*/ 1095375 w 2844825"/>
              <a:gd name="connsiteY11" fmla="*/ 1703712 h 2053317"/>
              <a:gd name="connsiteX12" fmla="*/ 1114425 w 2844825"/>
              <a:gd name="connsiteY12" fmla="*/ 1646562 h 2053317"/>
              <a:gd name="connsiteX13" fmla="*/ 1123950 w 2844825"/>
              <a:gd name="connsiteY13" fmla="*/ 1617987 h 2053317"/>
              <a:gd name="connsiteX14" fmla="*/ 1152525 w 2844825"/>
              <a:gd name="connsiteY14" fmla="*/ 1513212 h 2053317"/>
              <a:gd name="connsiteX15" fmla="*/ 1171575 w 2844825"/>
              <a:gd name="connsiteY15" fmla="*/ 1456062 h 2053317"/>
              <a:gd name="connsiteX16" fmla="*/ 1190625 w 2844825"/>
              <a:gd name="connsiteY16" fmla="*/ 1417962 h 2053317"/>
              <a:gd name="connsiteX17" fmla="*/ 1800225 w 2844825"/>
              <a:gd name="connsiteY17" fmla="*/ 1189362 h 2053317"/>
              <a:gd name="connsiteX18" fmla="*/ 1857375 w 2844825"/>
              <a:gd name="connsiteY18" fmla="*/ 1151262 h 2053317"/>
              <a:gd name="connsiteX19" fmla="*/ 1924050 w 2844825"/>
              <a:gd name="connsiteY19" fmla="*/ 1103637 h 2053317"/>
              <a:gd name="connsiteX20" fmla="*/ 1952625 w 2844825"/>
              <a:gd name="connsiteY20" fmla="*/ 1094112 h 2053317"/>
              <a:gd name="connsiteX21" fmla="*/ 1981200 w 2844825"/>
              <a:gd name="connsiteY21" fmla="*/ 1056012 h 2053317"/>
              <a:gd name="connsiteX22" fmla="*/ 2057400 w 2844825"/>
              <a:gd name="connsiteY22" fmla="*/ 970287 h 2053317"/>
              <a:gd name="connsiteX23" fmla="*/ 2076450 w 2844825"/>
              <a:gd name="connsiteY23" fmla="*/ 913137 h 2053317"/>
              <a:gd name="connsiteX24" fmla="*/ 2085975 w 2844825"/>
              <a:gd name="connsiteY24" fmla="*/ 884562 h 2053317"/>
              <a:gd name="connsiteX25" fmla="*/ 2105025 w 2844825"/>
              <a:gd name="connsiteY25" fmla="*/ 855987 h 2053317"/>
              <a:gd name="connsiteX26" fmla="*/ 2124075 w 2844825"/>
              <a:gd name="connsiteY26" fmla="*/ 770262 h 2053317"/>
              <a:gd name="connsiteX27" fmla="*/ 2143125 w 2844825"/>
              <a:gd name="connsiteY27" fmla="*/ 713112 h 2053317"/>
              <a:gd name="connsiteX28" fmla="*/ 2171700 w 2844825"/>
              <a:gd name="connsiteY28" fmla="*/ 646437 h 2053317"/>
              <a:gd name="connsiteX29" fmla="*/ 2181225 w 2844825"/>
              <a:gd name="connsiteY29" fmla="*/ 579762 h 2053317"/>
              <a:gd name="connsiteX30" fmla="*/ 2190750 w 2844825"/>
              <a:gd name="connsiteY30" fmla="*/ 551187 h 2053317"/>
              <a:gd name="connsiteX31" fmla="*/ 2200275 w 2844825"/>
              <a:gd name="connsiteY31" fmla="*/ 313062 h 2053317"/>
              <a:gd name="connsiteX32" fmla="*/ 2238375 w 2844825"/>
              <a:gd name="connsiteY32" fmla="*/ 255912 h 2053317"/>
              <a:gd name="connsiteX33" fmla="*/ 2333625 w 2844825"/>
              <a:gd name="connsiteY33" fmla="*/ 179712 h 2053317"/>
              <a:gd name="connsiteX34" fmla="*/ 2362200 w 2844825"/>
              <a:gd name="connsiteY34" fmla="*/ 151137 h 2053317"/>
              <a:gd name="connsiteX35" fmla="*/ 2409825 w 2844825"/>
              <a:gd name="connsiteY35" fmla="*/ 141612 h 2053317"/>
              <a:gd name="connsiteX36" fmla="*/ 2438400 w 2844825"/>
              <a:gd name="connsiteY36" fmla="*/ 132087 h 2053317"/>
              <a:gd name="connsiteX37" fmla="*/ 2486025 w 2844825"/>
              <a:gd name="connsiteY37" fmla="*/ 122562 h 2053317"/>
              <a:gd name="connsiteX38" fmla="*/ 2686050 w 2844825"/>
              <a:gd name="connsiteY38" fmla="*/ 65412 h 2053317"/>
              <a:gd name="connsiteX39" fmla="*/ 2725802 w 2844825"/>
              <a:gd name="connsiteY39" fmla="*/ 0 h 2053317"/>
              <a:gd name="connsiteX40" fmla="*/ 2844825 w 2844825"/>
              <a:gd name="connsiteY40" fmla="*/ 1750909 h 2053317"/>
              <a:gd name="connsiteX0" fmla="*/ 12636 w 2728796"/>
              <a:gd name="connsiteY0" fmla="*/ 2053317 h 2053317"/>
              <a:gd name="connsiteX1" fmla="*/ 0 w 2728796"/>
              <a:gd name="connsiteY1" fmla="*/ 2037087 h 2053317"/>
              <a:gd name="connsiteX2" fmla="*/ 790575 w 2728796"/>
              <a:gd name="connsiteY2" fmla="*/ 2037087 h 2053317"/>
              <a:gd name="connsiteX3" fmla="*/ 838200 w 2728796"/>
              <a:gd name="connsiteY3" fmla="*/ 2018037 h 2053317"/>
              <a:gd name="connsiteX4" fmla="*/ 914400 w 2728796"/>
              <a:gd name="connsiteY4" fmla="*/ 1979937 h 2053317"/>
              <a:gd name="connsiteX5" fmla="*/ 971550 w 2728796"/>
              <a:gd name="connsiteY5" fmla="*/ 1941837 h 2053317"/>
              <a:gd name="connsiteX6" fmla="*/ 1000125 w 2728796"/>
              <a:gd name="connsiteY6" fmla="*/ 1884687 h 2053317"/>
              <a:gd name="connsiteX7" fmla="*/ 1019175 w 2728796"/>
              <a:gd name="connsiteY7" fmla="*/ 1856112 h 2053317"/>
              <a:gd name="connsiteX8" fmla="*/ 1038225 w 2728796"/>
              <a:gd name="connsiteY8" fmla="*/ 1798962 h 2053317"/>
              <a:gd name="connsiteX9" fmla="*/ 1057275 w 2728796"/>
              <a:gd name="connsiteY9" fmla="*/ 1760862 h 2053317"/>
              <a:gd name="connsiteX10" fmla="*/ 1066800 w 2728796"/>
              <a:gd name="connsiteY10" fmla="*/ 1732287 h 2053317"/>
              <a:gd name="connsiteX11" fmla="*/ 1095375 w 2728796"/>
              <a:gd name="connsiteY11" fmla="*/ 1703712 h 2053317"/>
              <a:gd name="connsiteX12" fmla="*/ 1114425 w 2728796"/>
              <a:gd name="connsiteY12" fmla="*/ 1646562 h 2053317"/>
              <a:gd name="connsiteX13" fmla="*/ 1123950 w 2728796"/>
              <a:gd name="connsiteY13" fmla="*/ 1617987 h 2053317"/>
              <a:gd name="connsiteX14" fmla="*/ 1152525 w 2728796"/>
              <a:gd name="connsiteY14" fmla="*/ 1513212 h 2053317"/>
              <a:gd name="connsiteX15" fmla="*/ 1171575 w 2728796"/>
              <a:gd name="connsiteY15" fmla="*/ 1456062 h 2053317"/>
              <a:gd name="connsiteX16" fmla="*/ 1190625 w 2728796"/>
              <a:gd name="connsiteY16" fmla="*/ 1417962 h 2053317"/>
              <a:gd name="connsiteX17" fmla="*/ 1800225 w 2728796"/>
              <a:gd name="connsiteY17" fmla="*/ 1189362 h 2053317"/>
              <a:gd name="connsiteX18" fmla="*/ 1857375 w 2728796"/>
              <a:gd name="connsiteY18" fmla="*/ 1151262 h 2053317"/>
              <a:gd name="connsiteX19" fmla="*/ 1924050 w 2728796"/>
              <a:gd name="connsiteY19" fmla="*/ 1103637 h 2053317"/>
              <a:gd name="connsiteX20" fmla="*/ 1952625 w 2728796"/>
              <a:gd name="connsiteY20" fmla="*/ 1094112 h 2053317"/>
              <a:gd name="connsiteX21" fmla="*/ 1981200 w 2728796"/>
              <a:gd name="connsiteY21" fmla="*/ 1056012 h 2053317"/>
              <a:gd name="connsiteX22" fmla="*/ 2057400 w 2728796"/>
              <a:gd name="connsiteY22" fmla="*/ 970287 h 2053317"/>
              <a:gd name="connsiteX23" fmla="*/ 2076450 w 2728796"/>
              <a:gd name="connsiteY23" fmla="*/ 913137 h 2053317"/>
              <a:gd name="connsiteX24" fmla="*/ 2085975 w 2728796"/>
              <a:gd name="connsiteY24" fmla="*/ 884562 h 2053317"/>
              <a:gd name="connsiteX25" fmla="*/ 2105025 w 2728796"/>
              <a:gd name="connsiteY25" fmla="*/ 855987 h 2053317"/>
              <a:gd name="connsiteX26" fmla="*/ 2124075 w 2728796"/>
              <a:gd name="connsiteY26" fmla="*/ 770262 h 2053317"/>
              <a:gd name="connsiteX27" fmla="*/ 2143125 w 2728796"/>
              <a:gd name="connsiteY27" fmla="*/ 713112 h 2053317"/>
              <a:gd name="connsiteX28" fmla="*/ 2171700 w 2728796"/>
              <a:gd name="connsiteY28" fmla="*/ 646437 h 2053317"/>
              <a:gd name="connsiteX29" fmla="*/ 2181225 w 2728796"/>
              <a:gd name="connsiteY29" fmla="*/ 579762 h 2053317"/>
              <a:gd name="connsiteX30" fmla="*/ 2190750 w 2728796"/>
              <a:gd name="connsiteY30" fmla="*/ 551187 h 2053317"/>
              <a:gd name="connsiteX31" fmla="*/ 2200275 w 2728796"/>
              <a:gd name="connsiteY31" fmla="*/ 313062 h 2053317"/>
              <a:gd name="connsiteX32" fmla="*/ 2238375 w 2728796"/>
              <a:gd name="connsiteY32" fmla="*/ 255912 h 2053317"/>
              <a:gd name="connsiteX33" fmla="*/ 2333625 w 2728796"/>
              <a:gd name="connsiteY33" fmla="*/ 179712 h 2053317"/>
              <a:gd name="connsiteX34" fmla="*/ 2362200 w 2728796"/>
              <a:gd name="connsiteY34" fmla="*/ 151137 h 2053317"/>
              <a:gd name="connsiteX35" fmla="*/ 2409825 w 2728796"/>
              <a:gd name="connsiteY35" fmla="*/ 141612 h 2053317"/>
              <a:gd name="connsiteX36" fmla="*/ 2438400 w 2728796"/>
              <a:gd name="connsiteY36" fmla="*/ 132087 h 2053317"/>
              <a:gd name="connsiteX37" fmla="*/ 2486025 w 2728796"/>
              <a:gd name="connsiteY37" fmla="*/ 122562 h 2053317"/>
              <a:gd name="connsiteX38" fmla="*/ 2686050 w 2728796"/>
              <a:gd name="connsiteY38" fmla="*/ 65412 h 2053317"/>
              <a:gd name="connsiteX39" fmla="*/ 2725802 w 2728796"/>
              <a:gd name="connsiteY39" fmla="*/ 0 h 2053317"/>
              <a:gd name="connsiteX40" fmla="*/ 2695244 w 2728796"/>
              <a:gd name="connsiteY40" fmla="*/ 2042199 h 2053317"/>
              <a:gd name="connsiteX0" fmla="*/ 12636 w 2728796"/>
              <a:gd name="connsiteY0" fmla="*/ 2053317 h 2053317"/>
              <a:gd name="connsiteX1" fmla="*/ 0 w 2728796"/>
              <a:gd name="connsiteY1" fmla="*/ 2037087 h 2053317"/>
              <a:gd name="connsiteX2" fmla="*/ 790575 w 2728796"/>
              <a:gd name="connsiteY2" fmla="*/ 2037087 h 2053317"/>
              <a:gd name="connsiteX3" fmla="*/ 838200 w 2728796"/>
              <a:gd name="connsiteY3" fmla="*/ 2018037 h 2053317"/>
              <a:gd name="connsiteX4" fmla="*/ 914400 w 2728796"/>
              <a:gd name="connsiteY4" fmla="*/ 1979937 h 2053317"/>
              <a:gd name="connsiteX5" fmla="*/ 971550 w 2728796"/>
              <a:gd name="connsiteY5" fmla="*/ 1941837 h 2053317"/>
              <a:gd name="connsiteX6" fmla="*/ 1000125 w 2728796"/>
              <a:gd name="connsiteY6" fmla="*/ 1884687 h 2053317"/>
              <a:gd name="connsiteX7" fmla="*/ 1019175 w 2728796"/>
              <a:gd name="connsiteY7" fmla="*/ 1856112 h 2053317"/>
              <a:gd name="connsiteX8" fmla="*/ 1038225 w 2728796"/>
              <a:gd name="connsiteY8" fmla="*/ 1798962 h 2053317"/>
              <a:gd name="connsiteX9" fmla="*/ 1057275 w 2728796"/>
              <a:gd name="connsiteY9" fmla="*/ 1760862 h 2053317"/>
              <a:gd name="connsiteX10" fmla="*/ 1066800 w 2728796"/>
              <a:gd name="connsiteY10" fmla="*/ 1732287 h 2053317"/>
              <a:gd name="connsiteX11" fmla="*/ 1095375 w 2728796"/>
              <a:gd name="connsiteY11" fmla="*/ 1703712 h 2053317"/>
              <a:gd name="connsiteX12" fmla="*/ 1114425 w 2728796"/>
              <a:gd name="connsiteY12" fmla="*/ 1646562 h 2053317"/>
              <a:gd name="connsiteX13" fmla="*/ 1123950 w 2728796"/>
              <a:gd name="connsiteY13" fmla="*/ 1617987 h 2053317"/>
              <a:gd name="connsiteX14" fmla="*/ 1152525 w 2728796"/>
              <a:gd name="connsiteY14" fmla="*/ 1513212 h 2053317"/>
              <a:gd name="connsiteX15" fmla="*/ 1171575 w 2728796"/>
              <a:gd name="connsiteY15" fmla="*/ 1456062 h 2053317"/>
              <a:gd name="connsiteX16" fmla="*/ 1190625 w 2728796"/>
              <a:gd name="connsiteY16" fmla="*/ 1417962 h 2053317"/>
              <a:gd name="connsiteX17" fmla="*/ 1800225 w 2728796"/>
              <a:gd name="connsiteY17" fmla="*/ 1189362 h 2053317"/>
              <a:gd name="connsiteX18" fmla="*/ 1857375 w 2728796"/>
              <a:gd name="connsiteY18" fmla="*/ 1151262 h 2053317"/>
              <a:gd name="connsiteX19" fmla="*/ 1924050 w 2728796"/>
              <a:gd name="connsiteY19" fmla="*/ 1103637 h 2053317"/>
              <a:gd name="connsiteX20" fmla="*/ 1952625 w 2728796"/>
              <a:gd name="connsiteY20" fmla="*/ 1094112 h 2053317"/>
              <a:gd name="connsiteX21" fmla="*/ 1981200 w 2728796"/>
              <a:gd name="connsiteY21" fmla="*/ 1056012 h 2053317"/>
              <a:gd name="connsiteX22" fmla="*/ 2057400 w 2728796"/>
              <a:gd name="connsiteY22" fmla="*/ 970287 h 2053317"/>
              <a:gd name="connsiteX23" fmla="*/ 2076450 w 2728796"/>
              <a:gd name="connsiteY23" fmla="*/ 913137 h 2053317"/>
              <a:gd name="connsiteX24" fmla="*/ 2085975 w 2728796"/>
              <a:gd name="connsiteY24" fmla="*/ 884562 h 2053317"/>
              <a:gd name="connsiteX25" fmla="*/ 2105025 w 2728796"/>
              <a:gd name="connsiteY25" fmla="*/ 855987 h 2053317"/>
              <a:gd name="connsiteX26" fmla="*/ 2124075 w 2728796"/>
              <a:gd name="connsiteY26" fmla="*/ 770262 h 2053317"/>
              <a:gd name="connsiteX27" fmla="*/ 2143125 w 2728796"/>
              <a:gd name="connsiteY27" fmla="*/ 713112 h 2053317"/>
              <a:gd name="connsiteX28" fmla="*/ 2171700 w 2728796"/>
              <a:gd name="connsiteY28" fmla="*/ 646437 h 2053317"/>
              <a:gd name="connsiteX29" fmla="*/ 2181225 w 2728796"/>
              <a:gd name="connsiteY29" fmla="*/ 579762 h 2053317"/>
              <a:gd name="connsiteX30" fmla="*/ 2190750 w 2728796"/>
              <a:gd name="connsiteY30" fmla="*/ 551187 h 2053317"/>
              <a:gd name="connsiteX31" fmla="*/ 2200275 w 2728796"/>
              <a:gd name="connsiteY31" fmla="*/ 313062 h 2053317"/>
              <a:gd name="connsiteX32" fmla="*/ 2238375 w 2728796"/>
              <a:gd name="connsiteY32" fmla="*/ 255912 h 2053317"/>
              <a:gd name="connsiteX33" fmla="*/ 2333625 w 2728796"/>
              <a:gd name="connsiteY33" fmla="*/ 179712 h 2053317"/>
              <a:gd name="connsiteX34" fmla="*/ 2362200 w 2728796"/>
              <a:gd name="connsiteY34" fmla="*/ 151137 h 2053317"/>
              <a:gd name="connsiteX35" fmla="*/ 2409825 w 2728796"/>
              <a:gd name="connsiteY35" fmla="*/ 141612 h 2053317"/>
              <a:gd name="connsiteX36" fmla="*/ 2438400 w 2728796"/>
              <a:gd name="connsiteY36" fmla="*/ 132087 h 2053317"/>
              <a:gd name="connsiteX37" fmla="*/ 2486025 w 2728796"/>
              <a:gd name="connsiteY37" fmla="*/ 122562 h 2053317"/>
              <a:gd name="connsiteX38" fmla="*/ 2686050 w 2728796"/>
              <a:gd name="connsiteY38" fmla="*/ 65412 h 2053317"/>
              <a:gd name="connsiteX39" fmla="*/ 2725802 w 2728796"/>
              <a:gd name="connsiteY39" fmla="*/ 0 h 2053317"/>
              <a:gd name="connsiteX40" fmla="*/ 2695244 w 2728796"/>
              <a:gd name="connsiteY40" fmla="*/ 2042199 h 2053317"/>
              <a:gd name="connsiteX41" fmla="*/ 12636 w 2728796"/>
              <a:gd name="connsiteY41" fmla="*/ 2053317 h 2053317"/>
              <a:gd name="connsiteX0" fmla="*/ 2695244 w 2770822"/>
              <a:gd name="connsiteY0" fmla="*/ 2042199 h 2117777"/>
              <a:gd name="connsiteX1" fmla="*/ 12636 w 2770822"/>
              <a:gd name="connsiteY1" fmla="*/ 2053317 h 2117777"/>
              <a:gd name="connsiteX2" fmla="*/ 0 w 2770822"/>
              <a:gd name="connsiteY2" fmla="*/ 2037087 h 2117777"/>
              <a:gd name="connsiteX3" fmla="*/ 790575 w 2770822"/>
              <a:gd name="connsiteY3" fmla="*/ 2037087 h 2117777"/>
              <a:gd name="connsiteX4" fmla="*/ 838200 w 2770822"/>
              <a:gd name="connsiteY4" fmla="*/ 2018037 h 2117777"/>
              <a:gd name="connsiteX5" fmla="*/ 914400 w 2770822"/>
              <a:gd name="connsiteY5" fmla="*/ 1979937 h 2117777"/>
              <a:gd name="connsiteX6" fmla="*/ 971550 w 2770822"/>
              <a:gd name="connsiteY6" fmla="*/ 1941837 h 2117777"/>
              <a:gd name="connsiteX7" fmla="*/ 1000125 w 2770822"/>
              <a:gd name="connsiteY7" fmla="*/ 1884687 h 2117777"/>
              <a:gd name="connsiteX8" fmla="*/ 1019175 w 2770822"/>
              <a:gd name="connsiteY8" fmla="*/ 1856112 h 2117777"/>
              <a:gd name="connsiteX9" fmla="*/ 1038225 w 2770822"/>
              <a:gd name="connsiteY9" fmla="*/ 1798962 h 2117777"/>
              <a:gd name="connsiteX10" fmla="*/ 1057275 w 2770822"/>
              <a:gd name="connsiteY10" fmla="*/ 1760862 h 2117777"/>
              <a:gd name="connsiteX11" fmla="*/ 1066800 w 2770822"/>
              <a:gd name="connsiteY11" fmla="*/ 1732287 h 2117777"/>
              <a:gd name="connsiteX12" fmla="*/ 1095375 w 2770822"/>
              <a:gd name="connsiteY12" fmla="*/ 1703712 h 2117777"/>
              <a:gd name="connsiteX13" fmla="*/ 1114425 w 2770822"/>
              <a:gd name="connsiteY13" fmla="*/ 1646562 h 2117777"/>
              <a:gd name="connsiteX14" fmla="*/ 1123950 w 2770822"/>
              <a:gd name="connsiteY14" fmla="*/ 1617987 h 2117777"/>
              <a:gd name="connsiteX15" fmla="*/ 1152525 w 2770822"/>
              <a:gd name="connsiteY15" fmla="*/ 1513212 h 2117777"/>
              <a:gd name="connsiteX16" fmla="*/ 1171575 w 2770822"/>
              <a:gd name="connsiteY16" fmla="*/ 1456062 h 2117777"/>
              <a:gd name="connsiteX17" fmla="*/ 1190625 w 2770822"/>
              <a:gd name="connsiteY17" fmla="*/ 1417962 h 2117777"/>
              <a:gd name="connsiteX18" fmla="*/ 1800225 w 2770822"/>
              <a:gd name="connsiteY18" fmla="*/ 1189362 h 2117777"/>
              <a:gd name="connsiteX19" fmla="*/ 1857375 w 2770822"/>
              <a:gd name="connsiteY19" fmla="*/ 1151262 h 2117777"/>
              <a:gd name="connsiteX20" fmla="*/ 1924050 w 2770822"/>
              <a:gd name="connsiteY20" fmla="*/ 1103637 h 2117777"/>
              <a:gd name="connsiteX21" fmla="*/ 1952625 w 2770822"/>
              <a:gd name="connsiteY21" fmla="*/ 1094112 h 2117777"/>
              <a:gd name="connsiteX22" fmla="*/ 1981200 w 2770822"/>
              <a:gd name="connsiteY22" fmla="*/ 1056012 h 2117777"/>
              <a:gd name="connsiteX23" fmla="*/ 2057400 w 2770822"/>
              <a:gd name="connsiteY23" fmla="*/ 970287 h 2117777"/>
              <a:gd name="connsiteX24" fmla="*/ 2076450 w 2770822"/>
              <a:gd name="connsiteY24" fmla="*/ 913137 h 2117777"/>
              <a:gd name="connsiteX25" fmla="*/ 2085975 w 2770822"/>
              <a:gd name="connsiteY25" fmla="*/ 884562 h 2117777"/>
              <a:gd name="connsiteX26" fmla="*/ 2105025 w 2770822"/>
              <a:gd name="connsiteY26" fmla="*/ 855987 h 2117777"/>
              <a:gd name="connsiteX27" fmla="*/ 2124075 w 2770822"/>
              <a:gd name="connsiteY27" fmla="*/ 770262 h 2117777"/>
              <a:gd name="connsiteX28" fmla="*/ 2143125 w 2770822"/>
              <a:gd name="connsiteY28" fmla="*/ 713112 h 2117777"/>
              <a:gd name="connsiteX29" fmla="*/ 2171700 w 2770822"/>
              <a:gd name="connsiteY29" fmla="*/ 646437 h 2117777"/>
              <a:gd name="connsiteX30" fmla="*/ 2181225 w 2770822"/>
              <a:gd name="connsiteY30" fmla="*/ 579762 h 2117777"/>
              <a:gd name="connsiteX31" fmla="*/ 2190750 w 2770822"/>
              <a:gd name="connsiteY31" fmla="*/ 551187 h 2117777"/>
              <a:gd name="connsiteX32" fmla="*/ 2200275 w 2770822"/>
              <a:gd name="connsiteY32" fmla="*/ 313062 h 2117777"/>
              <a:gd name="connsiteX33" fmla="*/ 2238375 w 2770822"/>
              <a:gd name="connsiteY33" fmla="*/ 255912 h 2117777"/>
              <a:gd name="connsiteX34" fmla="*/ 2333625 w 2770822"/>
              <a:gd name="connsiteY34" fmla="*/ 179712 h 2117777"/>
              <a:gd name="connsiteX35" fmla="*/ 2362200 w 2770822"/>
              <a:gd name="connsiteY35" fmla="*/ 151137 h 2117777"/>
              <a:gd name="connsiteX36" fmla="*/ 2409825 w 2770822"/>
              <a:gd name="connsiteY36" fmla="*/ 141612 h 2117777"/>
              <a:gd name="connsiteX37" fmla="*/ 2438400 w 2770822"/>
              <a:gd name="connsiteY37" fmla="*/ 132087 h 2117777"/>
              <a:gd name="connsiteX38" fmla="*/ 2486025 w 2770822"/>
              <a:gd name="connsiteY38" fmla="*/ 122562 h 2117777"/>
              <a:gd name="connsiteX39" fmla="*/ 2686050 w 2770822"/>
              <a:gd name="connsiteY39" fmla="*/ 65412 h 2117777"/>
              <a:gd name="connsiteX40" fmla="*/ 2725802 w 2770822"/>
              <a:gd name="connsiteY40" fmla="*/ 0 h 2117777"/>
              <a:gd name="connsiteX41" fmla="*/ 2770822 w 2770822"/>
              <a:gd name="connsiteY41" fmla="*/ 2117777 h 2117777"/>
              <a:gd name="connsiteX0" fmla="*/ 2695244 w 2728796"/>
              <a:gd name="connsiteY0" fmla="*/ 2042199 h 2053317"/>
              <a:gd name="connsiteX1" fmla="*/ 12636 w 2728796"/>
              <a:gd name="connsiteY1" fmla="*/ 2053317 h 2053317"/>
              <a:gd name="connsiteX2" fmla="*/ 0 w 2728796"/>
              <a:gd name="connsiteY2" fmla="*/ 2037087 h 2053317"/>
              <a:gd name="connsiteX3" fmla="*/ 790575 w 2728796"/>
              <a:gd name="connsiteY3" fmla="*/ 2037087 h 2053317"/>
              <a:gd name="connsiteX4" fmla="*/ 838200 w 2728796"/>
              <a:gd name="connsiteY4" fmla="*/ 2018037 h 2053317"/>
              <a:gd name="connsiteX5" fmla="*/ 914400 w 2728796"/>
              <a:gd name="connsiteY5" fmla="*/ 1979937 h 2053317"/>
              <a:gd name="connsiteX6" fmla="*/ 971550 w 2728796"/>
              <a:gd name="connsiteY6" fmla="*/ 1941837 h 2053317"/>
              <a:gd name="connsiteX7" fmla="*/ 1000125 w 2728796"/>
              <a:gd name="connsiteY7" fmla="*/ 1884687 h 2053317"/>
              <a:gd name="connsiteX8" fmla="*/ 1019175 w 2728796"/>
              <a:gd name="connsiteY8" fmla="*/ 1856112 h 2053317"/>
              <a:gd name="connsiteX9" fmla="*/ 1038225 w 2728796"/>
              <a:gd name="connsiteY9" fmla="*/ 1798962 h 2053317"/>
              <a:gd name="connsiteX10" fmla="*/ 1057275 w 2728796"/>
              <a:gd name="connsiteY10" fmla="*/ 1760862 h 2053317"/>
              <a:gd name="connsiteX11" fmla="*/ 1066800 w 2728796"/>
              <a:gd name="connsiteY11" fmla="*/ 1732287 h 2053317"/>
              <a:gd name="connsiteX12" fmla="*/ 1095375 w 2728796"/>
              <a:gd name="connsiteY12" fmla="*/ 1703712 h 2053317"/>
              <a:gd name="connsiteX13" fmla="*/ 1114425 w 2728796"/>
              <a:gd name="connsiteY13" fmla="*/ 1646562 h 2053317"/>
              <a:gd name="connsiteX14" fmla="*/ 1123950 w 2728796"/>
              <a:gd name="connsiteY14" fmla="*/ 1617987 h 2053317"/>
              <a:gd name="connsiteX15" fmla="*/ 1152525 w 2728796"/>
              <a:gd name="connsiteY15" fmla="*/ 1513212 h 2053317"/>
              <a:gd name="connsiteX16" fmla="*/ 1171575 w 2728796"/>
              <a:gd name="connsiteY16" fmla="*/ 1456062 h 2053317"/>
              <a:gd name="connsiteX17" fmla="*/ 1190625 w 2728796"/>
              <a:gd name="connsiteY17" fmla="*/ 1417962 h 2053317"/>
              <a:gd name="connsiteX18" fmla="*/ 1800225 w 2728796"/>
              <a:gd name="connsiteY18" fmla="*/ 1189362 h 2053317"/>
              <a:gd name="connsiteX19" fmla="*/ 1857375 w 2728796"/>
              <a:gd name="connsiteY19" fmla="*/ 1151262 h 2053317"/>
              <a:gd name="connsiteX20" fmla="*/ 1924050 w 2728796"/>
              <a:gd name="connsiteY20" fmla="*/ 1103637 h 2053317"/>
              <a:gd name="connsiteX21" fmla="*/ 1952625 w 2728796"/>
              <a:gd name="connsiteY21" fmla="*/ 1094112 h 2053317"/>
              <a:gd name="connsiteX22" fmla="*/ 1981200 w 2728796"/>
              <a:gd name="connsiteY22" fmla="*/ 1056012 h 2053317"/>
              <a:gd name="connsiteX23" fmla="*/ 2057400 w 2728796"/>
              <a:gd name="connsiteY23" fmla="*/ 970287 h 2053317"/>
              <a:gd name="connsiteX24" fmla="*/ 2076450 w 2728796"/>
              <a:gd name="connsiteY24" fmla="*/ 913137 h 2053317"/>
              <a:gd name="connsiteX25" fmla="*/ 2085975 w 2728796"/>
              <a:gd name="connsiteY25" fmla="*/ 884562 h 2053317"/>
              <a:gd name="connsiteX26" fmla="*/ 2105025 w 2728796"/>
              <a:gd name="connsiteY26" fmla="*/ 855987 h 2053317"/>
              <a:gd name="connsiteX27" fmla="*/ 2124075 w 2728796"/>
              <a:gd name="connsiteY27" fmla="*/ 770262 h 2053317"/>
              <a:gd name="connsiteX28" fmla="*/ 2143125 w 2728796"/>
              <a:gd name="connsiteY28" fmla="*/ 713112 h 2053317"/>
              <a:gd name="connsiteX29" fmla="*/ 2171700 w 2728796"/>
              <a:gd name="connsiteY29" fmla="*/ 646437 h 2053317"/>
              <a:gd name="connsiteX30" fmla="*/ 2181225 w 2728796"/>
              <a:gd name="connsiteY30" fmla="*/ 579762 h 2053317"/>
              <a:gd name="connsiteX31" fmla="*/ 2190750 w 2728796"/>
              <a:gd name="connsiteY31" fmla="*/ 551187 h 2053317"/>
              <a:gd name="connsiteX32" fmla="*/ 2200275 w 2728796"/>
              <a:gd name="connsiteY32" fmla="*/ 313062 h 2053317"/>
              <a:gd name="connsiteX33" fmla="*/ 2238375 w 2728796"/>
              <a:gd name="connsiteY33" fmla="*/ 255912 h 2053317"/>
              <a:gd name="connsiteX34" fmla="*/ 2333625 w 2728796"/>
              <a:gd name="connsiteY34" fmla="*/ 179712 h 2053317"/>
              <a:gd name="connsiteX35" fmla="*/ 2362200 w 2728796"/>
              <a:gd name="connsiteY35" fmla="*/ 151137 h 2053317"/>
              <a:gd name="connsiteX36" fmla="*/ 2409825 w 2728796"/>
              <a:gd name="connsiteY36" fmla="*/ 141612 h 2053317"/>
              <a:gd name="connsiteX37" fmla="*/ 2438400 w 2728796"/>
              <a:gd name="connsiteY37" fmla="*/ 132087 h 2053317"/>
              <a:gd name="connsiteX38" fmla="*/ 2486025 w 2728796"/>
              <a:gd name="connsiteY38" fmla="*/ 122562 h 2053317"/>
              <a:gd name="connsiteX39" fmla="*/ 2686050 w 2728796"/>
              <a:gd name="connsiteY39" fmla="*/ 65412 h 2053317"/>
              <a:gd name="connsiteX40" fmla="*/ 2725802 w 2728796"/>
              <a:gd name="connsiteY40" fmla="*/ 0 h 2053317"/>
              <a:gd name="connsiteX41" fmla="*/ 70485 w 2728796"/>
              <a:gd name="connsiteY41" fmla="*/ 63002 h 2053317"/>
              <a:gd name="connsiteX0" fmla="*/ 12636 w 2728796"/>
              <a:gd name="connsiteY0" fmla="*/ 2053317 h 2053317"/>
              <a:gd name="connsiteX1" fmla="*/ 0 w 2728796"/>
              <a:gd name="connsiteY1" fmla="*/ 2037087 h 2053317"/>
              <a:gd name="connsiteX2" fmla="*/ 790575 w 2728796"/>
              <a:gd name="connsiteY2" fmla="*/ 2037087 h 2053317"/>
              <a:gd name="connsiteX3" fmla="*/ 838200 w 2728796"/>
              <a:gd name="connsiteY3" fmla="*/ 2018037 h 2053317"/>
              <a:gd name="connsiteX4" fmla="*/ 914400 w 2728796"/>
              <a:gd name="connsiteY4" fmla="*/ 1979937 h 2053317"/>
              <a:gd name="connsiteX5" fmla="*/ 971550 w 2728796"/>
              <a:gd name="connsiteY5" fmla="*/ 1941837 h 2053317"/>
              <a:gd name="connsiteX6" fmla="*/ 1000125 w 2728796"/>
              <a:gd name="connsiteY6" fmla="*/ 1884687 h 2053317"/>
              <a:gd name="connsiteX7" fmla="*/ 1019175 w 2728796"/>
              <a:gd name="connsiteY7" fmla="*/ 1856112 h 2053317"/>
              <a:gd name="connsiteX8" fmla="*/ 1038225 w 2728796"/>
              <a:gd name="connsiteY8" fmla="*/ 1798962 h 2053317"/>
              <a:gd name="connsiteX9" fmla="*/ 1057275 w 2728796"/>
              <a:gd name="connsiteY9" fmla="*/ 1760862 h 2053317"/>
              <a:gd name="connsiteX10" fmla="*/ 1066800 w 2728796"/>
              <a:gd name="connsiteY10" fmla="*/ 1732287 h 2053317"/>
              <a:gd name="connsiteX11" fmla="*/ 1095375 w 2728796"/>
              <a:gd name="connsiteY11" fmla="*/ 1703712 h 2053317"/>
              <a:gd name="connsiteX12" fmla="*/ 1114425 w 2728796"/>
              <a:gd name="connsiteY12" fmla="*/ 1646562 h 2053317"/>
              <a:gd name="connsiteX13" fmla="*/ 1123950 w 2728796"/>
              <a:gd name="connsiteY13" fmla="*/ 1617987 h 2053317"/>
              <a:gd name="connsiteX14" fmla="*/ 1152525 w 2728796"/>
              <a:gd name="connsiteY14" fmla="*/ 1513212 h 2053317"/>
              <a:gd name="connsiteX15" fmla="*/ 1171575 w 2728796"/>
              <a:gd name="connsiteY15" fmla="*/ 1456062 h 2053317"/>
              <a:gd name="connsiteX16" fmla="*/ 1190625 w 2728796"/>
              <a:gd name="connsiteY16" fmla="*/ 1417962 h 2053317"/>
              <a:gd name="connsiteX17" fmla="*/ 1800225 w 2728796"/>
              <a:gd name="connsiteY17" fmla="*/ 1189362 h 2053317"/>
              <a:gd name="connsiteX18" fmla="*/ 1857375 w 2728796"/>
              <a:gd name="connsiteY18" fmla="*/ 1151262 h 2053317"/>
              <a:gd name="connsiteX19" fmla="*/ 1924050 w 2728796"/>
              <a:gd name="connsiteY19" fmla="*/ 1103637 h 2053317"/>
              <a:gd name="connsiteX20" fmla="*/ 1952625 w 2728796"/>
              <a:gd name="connsiteY20" fmla="*/ 1094112 h 2053317"/>
              <a:gd name="connsiteX21" fmla="*/ 1981200 w 2728796"/>
              <a:gd name="connsiteY21" fmla="*/ 1056012 h 2053317"/>
              <a:gd name="connsiteX22" fmla="*/ 2057400 w 2728796"/>
              <a:gd name="connsiteY22" fmla="*/ 970287 h 2053317"/>
              <a:gd name="connsiteX23" fmla="*/ 2076450 w 2728796"/>
              <a:gd name="connsiteY23" fmla="*/ 913137 h 2053317"/>
              <a:gd name="connsiteX24" fmla="*/ 2085975 w 2728796"/>
              <a:gd name="connsiteY24" fmla="*/ 884562 h 2053317"/>
              <a:gd name="connsiteX25" fmla="*/ 2105025 w 2728796"/>
              <a:gd name="connsiteY25" fmla="*/ 855987 h 2053317"/>
              <a:gd name="connsiteX26" fmla="*/ 2124075 w 2728796"/>
              <a:gd name="connsiteY26" fmla="*/ 770262 h 2053317"/>
              <a:gd name="connsiteX27" fmla="*/ 2143125 w 2728796"/>
              <a:gd name="connsiteY27" fmla="*/ 713112 h 2053317"/>
              <a:gd name="connsiteX28" fmla="*/ 2171700 w 2728796"/>
              <a:gd name="connsiteY28" fmla="*/ 646437 h 2053317"/>
              <a:gd name="connsiteX29" fmla="*/ 2181225 w 2728796"/>
              <a:gd name="connsiteY29" fmla="*/ 579762 h 2053317"/>
              <a:gd name="connsiteX30" fmla="*/ 2190750 w 2728796"/>
              <a:gd name="connsiteY30" fmla="*/ 551187 h 2053317"/>
              <a:gd name="connsiteX31" fmla="*/ 2200275 w 2728796"/>
              <a:gd name="connsiteY31" fmla="*/ 313062 h 2053317"/>
              <a:gd name="connsiteX32" fmla="*/ 2238375 w 2728796"/>
              <a:gd name="connsiteY32" fmla="*/ 255912 h 2053317"/>
              <a:gd name="connsiteX33" fmla="*/ 2333625 w 2728796"/>
              <a:gd name="connsiteY33" fmla="*/ 179712 h 2053317"/>
              <a:gd name="connsiteX34" fmla="*/ 2362200 w 2728796"/>
              <a:gd name="connsiteY34" fmla="*/ 151137 h 2053317"/>
              <a:gd name="connsiteX35" fmla="*/ 2409825 w 2728796"/>
              <a:gd name="connsiteY35" fmla="*/ 141612 h 2053317"/>
              <a:gd name="connsiteX36" fmla="*/ 2438400 w 2728796"/>
              <a:gd name="connsiteY36" fmla="*/ 132087 h 2053317"/>
              <a:gd name="connsiteX37" fmla="*/ 2486025 w 2728796"/>
              <a:gd name="connsiteY37" fmla="*/ 122562 h 2053317"/>
              <a:gd name="connsiteX38" fmla="*/ 2686050 w 2728796"/>
              <a:gd name="connsiteY38" fmla="*/ 65412 h 2053317"/>
              <a:gd name="connsiteX39" fmla="*/ 2725802 w 2728796"/>
              <a:gd name="connsiteY39" fmla="*/ 0 h 2053317"/>
              <a:gd name="connsiteX40" fmla="*/ 70485 w 2728796"/>
              <a:gd name="connsiteY40" fmla="*/ 63002 h 2053317"/>
              <a:gd name="connsiteX0" fmla="*/ 12636 w 2728796"/>
              <a:gd name="connsiteY0" fmla="*/ 2053317 h 2053317"/>
              <a:gd name="connsiteX1" fmla="*/ 0 w 2728796"/>
              <a:gd name="connsiteY1" fmla="*/ 2037087 h 2053317"/>
              <a:gd name="connsiteX2" fmla="*/ 790575 w 2728796"/>
              <a:gd name="connsiteY2" fmla="*/ 2037087 h 2053317"/>
              <a:gd name="connsiteX3" fmla="*/ 838200 w 2728796"/>
              <a:gd name="connsiteY3" fmla="*/ 2018037 h 2053317"/>
              <a:gd name="connsiteX4" fmla="*/ 914400 w 2728796"/>
              <a:gd name="connsiteY4" fmla="*/ 1979937 h 2053317"/>
              <a:gd name="connsiteX5" fmla="*/ 971550 w 2728796"/>
              <a:gd name="connsiteY5" fmla="*/ 1941837 h 2053317"/>
              <a:gd name="connsiteX6" fmla="*/ 1000125 w 2728796"/>
              <a:gd name="connsiteY6" fmla="*/ 1884687 h 2053317"/>
              <a:gd name="connsiteX7" fmla="*/ 1019175 w 2728796"/>
              <a:gd name="connsiteY7" fmla="*/ 1856112 h 2053317"/>
              <a:gd name="connsiteX8" fmla="*/ 1038225 w 2728796"/>
              <a:gd name="connsiteY8" fmla="*/ 1798962 h 2053317"/>
              <a:gd name="connsiteX9" fmla="*/ 1057275 w 2728796"/>
              <a:gd name="connsiteY9" fmla="*/ 1760862 h 2053317"/>
              <a:gd name="connsiteX10" fmla="*/ 1066800 w 2728796"/>
              <a:gd name="connsiteY10" fmla="*/ 1732287 h 2053317"/>
              <a:gd name="connsiteX11" fmla="*/ 1095375 w 2728796"/>
              <a:gd name="connsiteY11" fmla="*/ 1703712 h 2053317"/>
              <a:gd name="connsiteX12" fmla="*/ 1114425 w 2728796"/>
              <a:gd name="connsiteY12" fmla="*/ 1646562 h 2053317"/>
              <a:gd name="connsiteX13" fmla="*/ 1123950 w 2728796"/>
              <a:gd name="connsiteY13" fmla="*/ 1617987 h 2053317"/>
              <a:gd name="connsiteX14" fmla="*/ 1152525 w 2728796"/>
              <a:gd name="connsiteY14" fmla="*/ 1513212 h 2053317"/>
              <a:gd name="connsiteX15" fmla="*/ 1171575 w 2728796"/>
              <a:gd name="connsiteY15" fmla="*/ 1456062 h 2053317"/>
              <a:gd name="connsiteX16" fmla="*/ 1800225 w 2728796"/>
              <a:gd name="connsiteY16" fmla="*/ 1189362 h 2053317"/>
              <a:gd name="connsiteX17" fmla="*/ 1857375 w 2728796"/>
              <a:gd name="connsiteY17" fmla="*/ 1151262 h 2053317"/>
              <a:gd name="connsiteX18" fmla="*/ 1924050 w 2728796"/>
              <a:gd name="connsiteY18" fmla="*/ 1103637 h 2053317"/>
              <a:gd name="connsiteX19" fmla="*/ 1952625 w 2728796"/>
              <a:gd name="connsiteY19" fmla="*/ 1094112 h 2053317"/>
              <a:gd name="connsiteX20" fmla="*/ 1981200 w 2728796"/>
              <a:gd name="connsiteY20" fmla="*/ 1056012 h 2053317"/>
              <a:gd name="connsiteX21" fmla="*/ 2057400 w 2728796"/>
              <a:gd name="connsiteY21" fmla="*/ 970287 h 2053317"/>
              <a:gd name="connsiteX22" fmla="*/ 2076450 w 2728796"/>
              <a:gd name="connsiteY22" fmla="*/ 913137 h 2053317"/>
              <a:gd name="connsiteX23" fmla="*/ 2085975 w 2728796"/>
              <a:gd name="connsiteY23" fmla="*/ 884562 h 2053317"/>
              <a:gd name="connsiteX24" fmla="*/ 2105025 w 2728796"/>
              <a:gd name="connsiteY24" fmla="*/ 855987 h 2053317"/>
              <a:gd name="connsiteX25" fmla="*/ 2124075 w 2728796"/>
              <a:gd name="connsiteY25" fmla="*/ 770262 h 2053317"/>
              <a:gd name="connsiteX26" fmla="*/ 2143125 w 2728796"/>
              <a:gd name="connsiteY26" fmla="*/ 713112 h 2053317"/>
              <a:gd name="connsiteX27" fmla="*/ 2171700 w 2728796"/>
              <a:gd name="connsiteY27" fmla="*/ 646437 h 2053317"/>
              <a:gd name="connsiteX28" fmla="*/ 2181225 w 2728796"/>
              <a:gd name="connsiteY28" fmla="*/ 579762 h 2053317"/>
              <a:gd name="connsiteX29" fmla="*/ 2190750 w 2728796"/>
              <a:gd name="connsiteY29" fmla="*/ 551187 h 2053317"/>
              <a:gd name="connsiteX30" fmla="*/ 2200275 w 2728796"/>
              <a:gd name="connsiteY30" fmla="*/ 313062 h 2053317"/>
              <a:gd name="connsiteX31" fmla="*/ 2238375 w 2728796"/>
              <a:gd name="connsiteY31" fmla="*/ 255912 h 2053317"/>
              <a:gd name="connsiteX32" fmla="*/ 2333625 w 2728796"/>
              <a:gd name="connsiteY32" fmla="*/ 179712 h 2053317"/>
              <a:gd name="connsiteX33" fmla="*/ 2362200 w 2728796"/>
              <a:gd name="connsiteY33" fmla="*/ 151137 h 2053317"/>
              <a:gd name="connsiteX34" fmla="*/ 2409825 w 2728796"/>
              <a:gd name="connsiteY34" fmla="*/ 141612 h 2053317"/>
              <a:gd name="connsiteX35" fmla="*/ 2438400 w 2728796"/>
              <a:gd name="connsiteY35" fmla="*/ 132087 h 2053317"/>
              <a:gd name="connsiteX36" fmla="*/ 2486025 w 2728796"/>
              <a:gd name="connsiteY36" fmla="*/ 122562 h 2053317"/>
              <a:gd name="connsiteX37" fmla="*/ 2686050 w 2728796"/>
              <a:gd name="connsiteY37" fmla="*/ 65412 h 2053317"/>
              <a:gd name="connsiteX38" fmla="*/ 2725802 w 2728796"/>
              <a:gd name="connsiteY38" fmla="*/ 0 h 2053317"/>
              <a:gd name="connsiteX39" fmla="*/ 70485 w 2728796"/>
              <a:gd name="connsiteY39" fmla="*/ 63002 h 2053317"/>
              <a:gd name="connsiteX0" fmla="*/ 12636 w 2728796"/>
              <a:gd name="connsiteY0" fmla="*/ 2053317 h 2053317"/>
              <a:gd name="connsiteX1" fmla="*/ 0 w 2728796"/>
              <a:gd name="connsiteY1" fmla="*/ 2037087 h 2053317"/>
              <a:gd name="connsiteX2" fmla="*/ 790575 w 2728796"/>
              <a:gd name="connsiteY2" fmla="*/ 2037087 h 2053317"/>
              <a:gd name="connsiteX3" fmla="*/ 838200 w 2728796"/>
              <a:gd name="connsiteY3" fmla="*/ 2018037 h 2053317"/>
              <a:gd name="connsiteX4" fmla="*/ 914400 w 2728796"/>
              <a:gd name="connsiteY4" fmla="*/ 1979937 h 2053317"/>
              <a:gd name="connsiteX5" fmla="*/ 971550 w 2728796"/>
              <a:gd name="connsiteY5" fmla="*/ 1941837 h 2053317"/>
              <a:gd name="connsiteX6" fmla="*/ 1000125 w 2728796"/>
              <a:gd name="connsiteY6" fmla="*/ 1884687 h 2053317"/>
              <a:gd name="connsiteX7" fmla="*/ 1019175 w 2728796"/>
              <a:gd name="connsiteY7" fmla="*/ 1856112 h 2053317"/>
              <a:gd name="connsiteX8" fmla="*/ 1038225 w 2728796"/>
              <a:gd name="connsiteY8" fmla="*/ 1798962 h 2053317"/>
              <a:gd name="connsiteX9" fmla="*/ 1057275 w 2728796"/>
              <a:gd name="connsiteY9" fmla="*/ 1760862 h 2053317"/>
              <a:gd name="connsiteX10" fmla="*/ 1066800 w 2728796"/>
              <a:gd name="connsiteY10" fmla="*/ 1732287 h 2053317"/>
              <a:gd name="connsiteX11" fmla="*/ 1095375 w 2728796"/>
              <a:gd name="connsiteY11" fmla="*/ 1703712 h 2053317"/>
              <a:gd name="connsiteX12" fmla="*/ 1114425 w 2728796"/>
              <a:gd name="connsiteY12" fmla="*/ 1646562 h 2053317"/>
              <a:gd name="connsiteX13" fmla="*/ 1123950 w 2728796"/>
              <a:gd name="connsiteY13" fmla="*/ 1617987 h 2053317"/>
              <a:gd name="connsiteX14" fmla="*/ 1171575 w 2728796"/>
              <a:gd name="connsiteY14" fmla="*/ 1456062 h 2053317"/>
              <a:gd name="connsiteX15" fmla="*/ 1800225 w 2728796"/>
              <a:gd name="connsiteY15" fmla="*/ 1189362 h 2053317"/>
              <a:gd name="connsiteX16" fmla="*/ 1857375 w 2728796"/>
              <a:gd name="connsiteY16" fmla="*/ 1151262 h 2053317"/>
              <a:gd name="connsiteX17" fmla="*/ 1924050 w 2728796"/>
              <a:gd name="connsiteY17" fmla="*/ 1103637 h 2053317"/>
              <a:gd name="connsiteX18" fmla="*/ 1952625 w 2728796"/>
              <a:gd name="connsiteY18" fmla="*/ 1094112 h 2053317"/>
              <a:gd name="connsiteX19" fmla="*/ 1981200 w 2728796"/>
              <a:gd name="connsiteY19" fmla="*/ 1056012 h 2053317"/>
              <a:gd name="connsiteX20" fmla="*/ 2057400 w 2728796"/>
              <a:gd name="connsiteY20" fmla="*/ 970287 h 2053317"/>
              <a:gd name="connsiteX21" fmla="*/ 2076450 w 2728796"/>
              <a:gd name="connsiteY21" fmla="*/ 913137 h 2053317"/>
              <a:gd name="connsiteX22" fmla="*/ 2085975 w 2728796"/>
              <a:gd name="connsiteY22" fmla="*/ 884562 h 2053317"/>
              <a:gd name="connsiteX23" fmla="*/ 2105025 w 2728796"/>
              <a:gd name="connsiteY23" fmla="*/ 855987 h 2053317"/>
              <a:gd name="connsiteX24" fmla="*/ 2124075 w 2728796"/>
              <a:gd name="connsiteY24" fmla="*/ 770262 h 2053317"/>
              <a:gd name="connsiteX25" fmla="*/ 2143125 w 2728796"/>
              <a:gd name="connsiteY25" fmla="*/ 713112 h 2053317"/>
              <a:gd name="connsiteX26" fmla="*/ 2171700 w 2728796"/>
              <a:gd name="connsiteY26" fmla="*/ 646437 h 2053317"/>
              <a:gd name="connsiteX27" fmla="*/ 2181225 w 2728796"/>
              <a:gd name="connsiteY27" fmla="*/ 579762 h 2053317"/>
              <a:gd name="connsiteX28" fmla="*/ 2190750 w 2728796"/>
              <a:gd name="connsiteY28" fmla="*/ 551187 h 2053317"/>
              <a:gd name="connsiteX29" fmla="*/ 2200275 w 2728796"/>
              <a:gd name="connsiteY29" fmla="*/ 313062 h 2053317"/>
              <a:gd name="connsiteX30" fmla="*/ 2238375 w 2728796"/>
              <a:gd name="connsiteY30" fmla="*/ 255912 h 2053317"/>
              <a:gd name="connsiteX31" fmla="*/ 2333625 w 2728796"/>
              <a:gd name="connsiteY31" fmla="*/ 179712 h 2053317"/>
              <a:gd name="connsiteX32" fmla="*/ 2362200 w 2728796"/>
              <a:gd name="connsiteY32" fmla="*/ 151137 h 2053317"/>
              <a:gd name="connsiteX33" fmla="*/ 2409825 w 2728796"/>
              <a:gd name="connsiteY33" fmla="*/ 141612 h 2053317"/>
              <a:gd name="connsiteX34" fmla="*/ 2438400 w 2728796"/>
              <a:gd name="connsiteY34" fmla="*/ 132087 h 2053317"/>
              <a:gd name="connsiteX35" fmla="*/ 2486025 w 2728796"/>
              <a:gd name="connsiteY35" fmla="*/ 122562 h 2053317"/>
              <a:gd name="connsiteX36" fmla="*/ 2686050 w 2728796"/>
              <a:gd name="connsiteY36" fmla="*/ 65412 h 2053317"/>
              <a:gd name="connsiteX37" fmla="*/ 2725802 w 2728796"/>
              <a:gd name="connsiteY37" fmla="*/ 0 h 2053317"/>
              <a:gd name="connsiteX38" fmla="*/ 70485 w 2728796"/>
              <a:gd name="connsiteY38" fmla="*/ 63002 h 2053317"/>
              <a:gd name="connsiteX0" fmla="*/ 12636 w 2728796"/>
              <a:gd name="connsiteY0" fmla="*/ 2053317 h 2053317"/>
              <a:gd name="connsiteX1" fmla="*/ 0 w 2728796"/>
              <a:gd name="connsiteY1" fmla="*/ 2037087 h 2053317"/>
              <a:gd name="connsiteX2" fmla="*/ 790575 w 2728796"/>
              <a:gd name="connsiteY2" fmla="*/ 2037087 h 2053317"/>
              <a:gd name="connsiteX3" fmla="*/ 838200 w 2728796"/>
              <a:gd name="connsiteY3" fmla="*/ 2018037 h 2053317"/>
              <a:gd name="connsiteX4" fmla="*/ 914400 w 2728796"/>
              <a:gd name="connsiteY4" fmla="*/ 1979937 h 2053317"/>
              <a:gd name="connsiteX5" fmla="*/ 971550 w 2728796"/>
              <a:gd name="connsiteY5" fmla="*/ 1941837 h 2053317"/>
              <a:gd name="connsiteX6" fmla="*/ 1000125 w 2728796"/>
              <a:gd name="connsiteY6" fmla="*/ 1884687 h 2053317"/>
              <a:gd name="connsiteX7" fmla="*/ 1019175 w 2728796"/>
              <a:gd name="connsiteY7" fmla="*/ 1856112 h 2053317"/>
              <a:gd name="connsiteX8" fmla="*/ 1038225 w 2728796"/>
              <a:gd name="connsiteY8" fmla="*/ 1798962 h 2053317"/>
              <a:gd name="connsiteX9" fmla="*/ 1066800 w 2728796"/>
              <a:gd name="connsiteY9" fmla="*/ 1732287 h 2053317"/>
              <a:gd name="connsiteX10" fmla="*/ 1095375 w 2728796"/>
              <a:gd name="connsiteY10" fmla="*/ 1703712 h 2053317"/>
              <a:gd name="connsiteX11" fmla="*/ 1114425 w 2728796"/>
              <a:gd name="connsiteY11" fmla="*/ 1646562 h 2053317"/>
              <a:gd name="connsiteX12" fmla="*/ 1123950 w 2728796"/>
              <a:gd name="connsiteY12" fmla="*/ 1617987 h 2053317"/>
              <a:gd name="connsiteX13" fmla="*/ 1171575 w 2728796"/>
              <a:gd name="connsiteY13" fmla="*/ 1456062 h 2053317"/>
              <a:gd name="connsiteX14" fmla="*/ 1800225 w 2728796"/>
              <a:gd name="connsiteY14" fmla="*/ 1189362 h 2053317"/>
              <a:gd name="connsiteX15" fmla="*/ 1857375 w 2728796"/>
              <a:gd name="connsiteY15" fmla="*/ 1151262 h 2053317"/>
              <a:gd name="connsiteX16" fmla="*/ 1924050 w 2728796"/>
              <a:gd name="connsiteY16" fmla="*/ 1103637 h 2053317"/>
              <a:gd name="connsiteX17" fmla="*/ 1952625 w 2728796"/>
              <a:gd name="connsiteY17" fmla="*/ 1094112 h 2053317"/>
              <a:gd name="connsiteX18" fmla="*/ 1981200 w 2728796"/>
              <a:gd name="connsiteY18" fmla="*/ 1056012 h 2053317"/>
              <a:gd name="connsiteX19" fmla="*/ 2057400 w 2728796"/>
              <a:gd name="connsiteY19" fmla="*/ 970287 h 2053317"/>
              <a:gd name="connsiteX20" fmla="*/ 2076450 w 2728796"/>
              <a:gd name="connsiteY20" fmla="*/ 913137 h 2053317"/>
              <a:gd name="connsiteX21" fmla="*/ 2085975 w 2728796"/>
              <a:gd name="connsiteY21" fmla="*/ 884562 h 2053317"/>
              <a:gd name="connsiteX22" fmla="*/ 2105025 w 2728796"/>
              <a:gd name="connsiteY22" fmla="*/ 855987 h 2053317"/>
              <a:gd name="connsiteX23" fmla="*/ 2124075 w 2728796"/>
              <a:gd name="connsiteY23" fmla="*/ 770262 h 2053317"/>
              <a:gd name="connsiteX24" fmla="*/ 2143125 w 2728796"/>
              <a:gd name="connsiteY24" fmla="*/ 713112 h 2053317"/>
              <a:gd name="connsiteX25" fmla="*/ 2171700 w 2728796"/>
              <a:gd name="connsiteY25" fmla="*/ 646437 h 2053317"/>
              <a:gd name="connsiteX26" fmla="*/ 2181225 w 2728796"/>
              <a:gd name="connsiteY26" fmla="*/ 579762 h 2053317"/>
              <a:gd name="connsiteX27" fmla="*/ 2190750 w 2728796"/>
              <a:gd name="connsiteY27" fmla="*/ 551187 h 2053317"/>
              <a:gd name="connsiteX28" fmla="*/ 2200275 w 2728796"/>
              <a:gd name="connsiteY28" fmla="*/ 313062 h 2053317"/>
              <a:gd name="connsiteX29" fmla="*/ 2238375 w 2728796"/>
              <a:gd name="connsiteY29" fmla="*/ 255912 h 2053317"/>
              <a:gd name="connsiteX30" fmla="*/ 2333625 w 2728796"/>
              <a:gd name="connsiteY30" fmla="*/ 179712 h 2053317"/>
              <a:gd name="connsiteX31" fmla="*/ 2362200 w 2728796"/>
              <a:gd name="connsiteY31" fmla="*/ 151137 h 2053317"/>
              <a:gd name="connsiteX32" fmla="*/ 2409825 w 2728796"/>
              <a:gd name="connsiteY32" fmla="*/ 141612 h 2053317"/>
              <a:gd name="connsiteX33" fmla="*/ 2438400 w 2728796"/>
              <a:gd name="connsiteY33" fmla="*/ 132087 h 2053317"/>
              <a:gd name="connsiteX34" fmla="*/ 2486025 w 2728796"/>
              <a:gd name="connsiteY34" fmla="*/ 122562 h 2053317"/>
              <a:gd name="connsiteX35" fmla="*/ 2686050 w 2728796"/>
              <a:gd name="connsiteY35" fmla="*/ 65412 h 2053317"/>
              <a:gd name="connsiteX36" fmla="*/ 2725802 w 2728796"/>
              <a:gd name="connsiteY36" fmla="*/ 0 h 2053317"/>
              <a:gd name="connsiteX37" fmla="*/ 70485 w 2728796"/>
              <a:gd name="connsiteY37" fmla="*/ 63002 h 2053317"/>
              <a:gd name="connsiteX0" fmla="*/ 12636 w 2728796"/>
              <a:gd name="connsiteY0" fmla="*/ 2053317 h 2053317"/>
              <a:gd name="connsiteX1" fmla="*/ 0 w 2728796"/>
              <a:gd name="connsiteY1" fmla="*/ 2037087 h 2053317"/>
              <a:gd name="connsiteX2" fmla="*/ 790575 w 2728796"/>
              <a:gd name="connsiteY2" fmla="*/ 2037087 h 2053317"/>
              <a:gd name="connsiteX3" fmla="*/ 838200 w 2728796"/>
              <a:gd name="connsiteY3" fmla="*/ 2018037 h 2053317"/>
              <a:gd name="connsiteX4" fmla="*/ 914400 w 2728796"/>
              <a:gd name="connsiteY4" fmla="*/ 1979937 h 2053317"/>
              <a:gd name="connsiteX5" fmla="*/ 971550 w 2728796"/>
              <a:gd name="connsiteY5" fmla="*/ 1941837 h 2053317"/>
              <a:gd name="connsiteX6" fmla="*/ 1000125 w 2728796"/>
              <a:gd name="connsiteY6" fmla="*/ 1884687 h 2053317"/>
              <a:gd name="connsiteX7" fmla="*/ 1038225 w 2728796"/>
              <a:gd name="connsiteY7" fmla="*/ 1798962 h 2053317"/>
              <a:gd name="connsiteX8" fmla="*/ 1066800 w 2728796"/>
              <a:gd name="connsiteY8" fmla="*/ 1732287 h 2053317"/>
              <a:gd name="connsiteX9" fmla="*/ 1095375 w 2728796"/>
              <a:gd name="connsiteY9" fmla="*/ 1703712 h 2053317"/>
              <a:gd name="connsiteX10" fmla="*/ 1114425 w 2728796"/>
              <a:gd name="connsiteY10" fmla="*/ 1646562 h 2053317"/>
              <a:gd name="connsiteX11" fmla="*/ 1123950 w 2728796"/>
              <a:gd name="connsiteY11" fmla="*/ 1617987 h 2053317"/>
              <a:gd name="connsiteX12" fmla="*/ 1171575 w 2728796"/>
              <a:gd name="connsiteY12" fmla="*/ 1456062 h 2053317"/>
              <a:gd name="connsiteX13" fmla="*/ 1800225 w 2728796"/>
              <a:gd name="connsiteY13" fmla="*/ 1189362 h 2053317"/>
              <a:gd name="connsiteX14" fmla="*/ 1857375 w 2728796"/>
              <a:gd name="connsiteY14" fmla="*/ 1151262 h 2053317"/>
              <a:gd name="connsiteX15" fmla="*/ 1924050 w 2728796"/>
              <a:gd name="connsiteY15" fmla="*/ 1103637 h 2053317"/>
              <a:gd name="connsiteX16" fmla="*/ 1952625 w 2728796"/>
              <a:gd name="connsiteY16" fmla="*/ 1094112 h 2053317"/>
              <a:gd name="connsiteX17" fmla="*/ 1981200 w 2728796"/>
              <a:gd name="connsiteY17" fmla="*/ 1056012 h 2053317"/>
              <a:gd name="connsiteX18" fmla="*/ 2057400 w 2728796"/>
              <a:gd name="connsiteY18" fmla="*/ 970287 h 2053317"/>
              <a:gd name="connsiteX19" fmla="*/ 2076450 w 2728796"/>
              <a:gd name="connsiteY19" fmla="*/ 913137 h 2053317"/>
              <a:gd name="connsiteX20" fmla="*/ 2085975 w 2728796"/>
              <a:gd name="connsiteY20" fmla="*/ 884562 h 2053317"/>
              <a:gd name="connsiteX21" fmla="*/ 2105025 w 2728796"/>
              <a:gd name="connsiteY21" fmla="*/ 855987 h 2053317"/>
              <a:gd name="connsiteX22" fmla="*/ 2124075 w 2728796"/>
              <a:gd name="connsiteY22" fmla="*/ 770262 h 2053317"/>
              <a:gd name="connsiteX23" fmla="*/ 2143125 w 2728796"/>
              <a:gd name="connsiteY23" fmla="*/ 713112 h 2053317"/>
              <a:gd name="connsiteX24" fmla="*/ 2171700 w 2728796"/>
              <a:gd name="connsiteY24" fmla="*/ 646437 h 2053317"/>
              <a:gd name="connsiteX25" fmla="*/ 2181225 w 2728796"/>
              <a:gd name="connsiteY25" fmla="*/ 579762 h 2053317"/>
              <a:gd name="connsiteX26" fmla="*/ 2190750 w 2728796"/>
              <a:gd name="connsiteY26" fmla="*/ 551187 h 2053317"/>
              <a:gd name="connsiteX27" fmla="*/ 2200275 w 2728796"/>
              <a:gd name="connsiteY27" fmla="*/ 313062 h 2053317"/>
              <a:gd name="connsiteX28" fmla="*/ 2238375 w 2728796"/>
              <a:gd name="connsiteY28" fmla="*/ 255912 h 2053317"/>
              <a:gd name="connsiteX29" fmla="*/ 2333625 w 2728796"/>
              <a:gd name="connsiteY29" fmla="*/ 179712 h 2053317"/>
              <a:gd name="connsiteX30" fmla="*/ 2362200 w 2728796"/>
              <a:gd name="connsiteY30" fmla="*/ 151137 h 2053317"/>
              <a:gd name="connsiteX31" fmla="*/ 2409825 w 2728796"/>
              <a:gd name="connsiteY31" fmla="*/ 141612 h 2053317"/>
              <a:gd name="connsiteX32" fmla="*/ 2438400 w 2728796"/>
              <a:gd name="connsiteY32" fmla="*/ 132087 h 2053317"/>
              <a:gd name="connsiteX33" fmla="*/ 2486025 w 2728796"/>
              <a:gd name="connsiteY33" fmla="*/ 122562 h 2053317"/>
              <a:gd name="connsiteX34" fmla="*/ 2686050 w 2728796"/>
              <a:gd name="connsiteY34" fmla="*/ 65412 h 2053317"/>
              <a:gd name="connsiteX35" fmla="*/ 2725802 w 2728796"/>
              <a:gd name="connsiteY35" fmla="*/ 0 h 2053317"/>
              <a:gd name="connsiteX36" fmla="*/ 70485 w 2728796"/>
              <a:gd name="connsiteY36" fmla="*/ 63002 h 2053317"/>
              <a:gd name="connsiteX0" fmla="*/ 12636 w 2728796"/>
              <a:gd name="connsiteY0" fmla="*/ 2053317 h 2053317"/>
              <a:gd name="connsiteX1" fmla="*/ 0 w 2728796"/>
              <a:gd name="connsiteY1" fmla="*/ 2037087 h 2053317"/>
              <a:gd name="connsiteX2" fmla="*/ 790575 w 2728796"/>
              <a:gd name="connsiteY2" fmla="*/ 2037087 h 2053317"/>
              <a:gd name="connsiteX3" fmla="*/ 838200 w 2728796"/>
              <a:gd name="connsiteY3" fmla="*/ 2018037 h 2053317"/>
              <a:gd name="connsiteX4" fmla="*/ 914400 w 2728796"/>
              <a:gd name="connsiteY4" fmla="*/ 1979937 h 2053317"/>
              <a:gd name="connsiteX5" fmla="*/ 1000125 w 2728796"/>
              <a:gd name="connsiteY5" fmla="*/ 1884687 h 2053317"/>
              <a:gd name="connsiteX6" fmla="*/ 1038225 w 2728796"/>
              <a:gd name="connsiteY6" fmla="*/ 1798962 h 2053317"/>
              <a:gd name="connsiteX7" fmla="*/ 1066800 w 2728796"/>
              <a:gd name="connsiteY7" fmla="*/ 1732287 h 2053317"/>
              <a:gd name="connsiteX8" fmla="*/ 1095375 w 2728796"/>
              <a:gd name="connsiteY8" fmla="*/ 1703712 h 2053317"/>
              <a:gd name="connsiteX9" fmla="*/ 1114425 w 2728796"/>
              <a:gd name="connsiteY9" fmla="*/ 1646562 h 2053317"/>
              <a:gd name="connsiteX10" fmla="*/ 1123950 w 2728796"/>
              <a:gd name="connsiteY10" fmla="*/ 1617987 h 2053317"/>
              <a:gd name="connsiteX11" fmla="*/ 1171575 w 2728796"/>
              <a:gd name="connsiteY11" fmla="*/ 1456062 h 2053317"/>
              <a:gd name="connsiteX12" fmla="*/ 1800225 w 2728796"/>
              <a:gd name="connsiteY12" fmla="*/ 1189362 h 2053317"/>
              <a:gd name="connsiteX13" fmla="*/ 1857375 w 2728796"/>
              <a:gd name="connsiteY13" fmla="*/ 1151262 h 2053317"/>
              <a:gd name="connsiteX14" fmla="*/ 1924050 w 2728796"/>
              <a:gd name="connsiteY14" fmla="*/ 1103637 h 2053317"/>
              <a:gd name="connsiteX15" fmla="*/ 1952625 w 2728796"/>
              <a:gd name="connsiteY15" fmla="*/ 1094112 h 2053317"/>
              <a:gd name="connsiteX16" fmla="*/ 1981200 w 2728796"/>
              <a:gd name="connsiteY16" fmla="*/ 1056012 h 2053317"/>
              <a:gd name="connsiteX17" fmla="*/ 2057400 w 2728796"/>
              <a:gd name="connsiteY17" fmla="*/ 970287 h 2053317"/>
              <a:gd name="connsiteX18" fmla="*/ 2076450 w 2728796"/>
              <a:gd name="connsiteY18" fmla="*/ 913137 h 2053317"/>
              <a:gd name="connsiteX19" fmla="*/ 2085975 w 2728796"/>
              <a:gd name="connsiteY19" fmla="*/ 884562 h 2053317"/>
              <a:gd name="connsiteX20" fmla="*/ 2105025 w 2728796"/>
              <a:gd name="connsiteY20" fmla="*/ 855987 h 2053317"/>
              <a:gd name="connsiteX21" fmla="*/ 2124075 w 2728796"/>
              <a:gd name="connsiteY21" fmla="*/ 770262 h 2053317"/>
              <a:gd name="connsiteX22" fmla="*/ 2143125 w 2728796"/>
              <a:gd name="connsiteY22" fmla="*/ 713112 h 2053317"/>
              <a:gd name="connsiteX23" fmla="*/ 2171700 w 2728796"/>
              <a:gd name="connsiteY23" fmla="*/ 646437 h 2053317"/>
              <a:gd name="connsiteX24" fmla="*/ 2181225 w 2728796"/>
              <a:gd name="connsiteY24" fmla="*/ 579762 h 2053317"/>
              <a:gd name="connsiteX25" fmla="*/ 2190750 w 2728796"/>
              <a:gd name="connsiteY25" fmla="*/ 551187 h 2053317"/>
              <a:gd name="connsiteX26" fmla="*/ 2200275 w 2728796"/>
              <a:gd name="connsiteY26" fmla="*/ 313062 h 2053317"/>
              <a:gd name="connsiteX27" fmla="*/ 2238375 w 2728796"/>
              <a:gd name="connsiteY27" fmla="*/ 255912 h 2053317"/>
              <a:gd name="connsiteX28" fmla="*/ 2333625 w 2728796"/>
              <a:gd name="connsiteY28" fmla="*/ 179712 h 2053317"/>
              <a:gd name="connsiteX29" fmla="*/ 2362200 w 2728796"/>
              <a:gd name="connsiteY29" fmla="*/ 151137 h 2053317"/>
              <a:gd name="connsiteX30" fmla="*/ 2409825 w 2728796"/>
              <a:gd name="connsiteY30" fmla="*/ 141612 h 2053317"/>
              <a:gd name="connsiteX31" fmla="*/ 2438400 w 2728796"/>
              <a:gd name="connsiteY31" fmla="*/ 132087 h 2053317"/>
              <a:gd name="connsiteX32" fmla="*/ 2486025 w 2728796"/>
              <a:gd name="connsiteY32" fmla="*/ 122562 h 2053317"/>
              <a:gd name="connsiteX33" fmla="*/ 2686050 w 2728796"/>
              <a:gd name="connsiteY33" fmla="*/ 65412 h 2053317"/>
              <a:gd name="connsiteX34" fmla="*/ 2725802 w 2728796"/>
              <a:gd name="connsiteY34" fmla="*/ 0 h 2053317"/>
              <a:gd name="connsiteX35" fmla="*/ 70485 w 2728796"/>
              <a:gd name="connsiteY35" fmla="*/ 63002 h 2053317"/>
              <a:gd name="connsiteX0" fmla="*/ 12636 w 2728796"/>
              <a:gd name="connsiteY0" fmla="*/ 2053317 h 2053317"/>
              <a:gd name="connsiteX1" fmla="*/ 0 w 2728796"/>
              <a:gd name="connsiteY1" fmla="*/ 2037087 h 2053317"/>
              <a:gd name="connsiteX2" fmla="*/ 790575 w 2728796"/>
              <a:gd name="connsiteY2" fmla="*/ 2037087 h 2053317"/>
              <a:gd name="connsiteX3" fmla="*/ 914400 w 2728796"/>
              <a:gd name="connsiteY3" fmla="*/ 1979937 h 2053317"/>
              <a:gd name="connsiteX4" fmla="*/ 1000125 w 2728796"/>
              <a:gd name="connsiteY4" fmla="*/ 1884687 h 2053317"/>
              <a:gd name="connsiteX5" fmla="*/ 1038225 w 2728796"/>
              <a:gd name="connsiteY5" fmla="*/ 1798962 h 2053317"/>
              <a:gd name="connsiteX6" fmla="*/ 1066800 w 2728796"/>
              <a:gd name="connsiteY6" fmla="*/ 1732287 h 2053317"/>
              <a:gd name="connsiteX7" fmla="*/ 1095375 w 2728796"/>
              <a:gd name="connsiteY7" fmla="*/ 1703712 h 2053317"/>
              <a:gd name="connsiteX8" fmla="*/ 1114425 w 2728796"/>
              <a:gd name="connsiteY8" fmla="*/ 1646562 h 2053317"/>
              <a:gd name="connsiteX9" fmla="*/ 1123950 w 2728796"/>
              <a:gd name="connsiteY9" fmla="*/ 1617987 h 2053317"/>
              <a:gd name="connsiteX10" fmla="*/ 1171575 w 2728796"/>
              <a:gd name="connsiteY10" fmla="*/ 1456062 h 2053317"/>
              <a:gd name="connsiteX11" fmla="*/ 1800225 w 2728796"/>
              <a:gd name="connsiteY11" fmla="*/ 1189362 h 2053317"/>
              <a:gd name="connsiteX12" fmla="*/ 1857375 w 2728796"/>
              <a:gd name="connsiteY12" fmla="*/ 1151262 h 2053317"/>
              <a:gd name="connsiteX13" fmla="*/ 1924050 w 2728796"/>
              <a:gd name="connsiteY13" fmla="*/ 1103637 h 2053317"/>
              <a:gd name="connsiteX14" fmla="*/ 1952625 w 2728796"/>
              <a:gd name="connsiteY14" fmla="*/ 1094112 h 2053317"/>
              <a:gd name="connsiteX15" fmla="*/ 1981200 w 2728796"/>
              <a:gd name="connsiteY15" fmla="*/ 1056012 h 2053317"/>
              <a:gd name="connsiteX16" fmla="*/ 2057400 w 2728796"/>
              <a:gd name="connsiteY16" fmla="*/ 970287 h 2053317"/>
              <a:gd name="connsiteX17" fmla="*/ 2076450 w 2728796"/>
              <a:gd name="connsiteY17" fmla="*/ 913137 h 2053317"/>
              <a:gd name="connsiteX18" fmla="*/ 2085975 w 2728796"/>
              <a:gd name="connsiteY18" fmla="*/ 884562 h 2053317"/>
              <a:gd name="connsiteX19" fmla="*/ 2105025 w 2728796"/>
              <a:gd name="connsiteY19" fmla="*/ 855987 h 2053317"/>
              <a:gd name="connsiteX20" fmla="*/ 2124075 w 2728796"/>
              <a:gd name="connsiteY20" fmla="*/ 770262 h 2053317"/>
              <a:gd name="connsiteX21" fmla="*/ 2143125 w 2728796"/>
              <a:gd name="connsiteY21" fmla="*/ 713112 h 2053317"/>
              <a:gd name="connsiteX22" fmla="*/ 2171700 w 2728796"/>
              <a:gd name="connsiteY22" fmla="*/ 646437 h 2053317"/>
              <a:gd name="connsiteX23" fmla="*/ 2181225 w 2728796"/>
              <a:gd name="connsiteY23" fmla="*/ 579762 h 2053317"/>
              <a:gd name="connsiteX24" fmla="*/ 2190750 w 2728796"/>
              <a:gd name="connsiteY24" fmla="*/ 551187 h 2053317"/>
              <a:gd name="connsiteX25" fmla="*/ 2200275 w 2728796"/>
              <a:gd name="connsiteY25" fmla="*/ 313062 h 2053317"/>
              <a:gd name="connsiteX26" fmla="*/ 2238375 w 2728796"/>
              <a:gd name="connsiteY26" fmla="*/ 255912 h 2053317"/>
              <a:gd name="connsiteX27" fmla="*/ 2333625 w 2728796"/>
              <a:gd name="connsiteY27" fmla="*/ 179712 h 2053317"/>
              <a:gd name="connsiteX28" fmla="*/ 2362200 w 2728796"/>
              <a:gd name="connsiteY28" fmla="*/ 151137 h 2053317"/>
              <a:gd name="connsiteX29" fmla="*/ 2409825 w 2728796"/>
              <a:gd name="connsiteY29" fmla="*/ 141612 h 2053317"/>
              <a:gd name="connsiteX30" fmla="*/ 2438400 w 2728796"/>
              <a:gd name="connsiteY30" fmla="*/ 132087 h 2053317"/>
              <a:gd name="connsiteX31" fmla="*/ 2486025 w 2728796"/>
              <a:gd name="connsiteY31" fmla="*/ 122562 h 2053317"/>
              <a:gd name="connsiteX32" fmla="*/ 2686050 w 2728796"/>
              <a:gd name="connsiteY32" fmla="*/ 65412 h 2053317"/>
              <a:gd name="connsiteX33" fmla="*/ 2725802 w 2728796"/>
              <a:gd name="connsiteY33" fmla="*/ 0 h 2053317"/>
              <a:gd name="connsiteX34" fmla="*/ 70485 w 2728796"/>
              <a:gd name="connsiteY34" fmla="*/ 63002 h 2053317"/>
              <a:gd name="connsiteX0" fmla="*/ 12636 w 2728796"/>
              <a:gd name="connsiteY0" fmla="*/ 2053317 h 2053317"/>
              <a:gd name="connsiteX1" fmla="*/ 0 w 2728796"/>
              <a:gd name="connsiteY1" fmla="*/ 2037087 h 2053317"/>
              <a:gd name="connsiteX2" fmla="*/ 790575 w 2728796"/>
              <a:gd name="connsiteY2" fmla="*/ 2037087 h 2053317"/>
              <a:gd name="connsiteX3" fmla="*/ 914400 w 2728796"/>
              <a:gd name="connsiteY3" fmla="*/ 1979937 h 2053317"/>
              <a:gd name="connsiteX4" fmla="*/ 1000125 w 2728796"/>
              <a:gd name="connsiteY4" fmla="*/ 1884687 h 2053317"/>
              <a:gd name="connsiteX5" fmla="*/ 1038225 w 2728796"/>
              <a:gd name="connsiteY5" fmla="*/ 1798962 h 2053317"/>
              <a:gd name="connsiteX6" fmla="*/ 1066800 w 2728796"/>
              <a:gd name="connsiteY6" fmla="*/ 1732287 h 2053317"/>
              <a:gd name="connsiteX7" fmla="*/ 1095375 w 2728796"/>
              <a:gd name="connsiteY7" fmla="*/ 1703712 h 2053317"/>
              <a:gd name="connsiteX8" fmla="*/ 1114425 w 2728796"/>
              <a:gd name="connsiteY8" fmla="*/ 1646562 h 2053317"/>
              <a:gd name="connsiteX9" fmla="*/ 1123950 w 2728796"/>
              <a:gd name="connsiteY9" fmla="*/ 1617987 h 2053317"/>
              <a:gd name="connsiteX10" fmla="*/ 1800225 w 2728796"/>
              <a:gd name="connsiteY10" fmla="*/ 1189362 h 2053317"/>
              <a:gd name="connsiteX11" fmla="*/ 1857375 w 2728796"/>
              <a:gd name="connsiteY11" fmla="*/ 1151262 h 2053317"/>
              <a:gd name="connsiteX12" fmla="*/ 1924050 w 2728796"/>
              <a:gd name="connsiteY12" fmla="*/ 1103637 h 2053317"/>
              <a:gd name="connsiteX13" fmla="*/ 1952625 w 2728796"/>
              <a:gd name="connsiteY13" fmla="*/ 1094112 h 2053317"/>
              <a:gd name="connsiteX14" fmla="*/ 1981200 w 2728796"/>
              <a:gd name="connsiteY14" fmla="*/ 1056012 h 2053317"/>
              <a:gd name="connsiteX15" fmla="*/ 2057400 w 2728796"/>
              <a:gd name="connsiteY15" fmla="*/ 970287 h 2053317"/>
              <a:gd name="connsiteX16" fmla="*/ 2076450 w 2728796"/>
              <a:gd name="connsiteY16" fmla="*/ 913137 h 2053317"/>
              <a:gd name="connsiteX17" fmla="*/ 2085975 w 2728796"/>
              <a:gd name="connsiteY17" fmla="*/ 884562 h 2053317"/>
              <a:gd name="connsiteX18" fmla="*/ 2105025 w 2728796"/>
              <a:gd name="connsiteY18" fmla="*/ 855987 h 2053317"/>
              <a:gd name="connsiteX19" fmla="*/ 2124075 w 2728796"/>
              <a:gd name="connsiteY19" fmla="*/ 770262 h 2053317"/>
              <a:gd name="connsiteX20" fmla="*/ 2143125 w 2728796"/>
              <a:gd name="connsiteY20" fmla="*/ 713112 h 2053317"/>
              <a:gd name="connsiteX21" fmla="*/ 2171700 w 2728796"/>
              <a:gd name="connsiteY21" fmla="*/ 646437 h 2053317"/>
              <a:gd name="connsiteX22" fmla="*/ 2181225 w 2728796"/>
              <a:gd name="connsiteY22" fmla="*/ 579762 h 2053317"/>
              <a:gd name="connsiteX23" fmla="*/ 2190750 w 2728796"/>
              <a:gd name="connsiteY23" fmla="*/ 551187 h 2053317"/>
              <a:gd name="connsiteX24" fmla="*/ 2200275 w 2728796"/>
              <a:gd name="connsiteY24" fmla="*/ 313062 h 2053317"/>
              <a:gd name="connsiteX25" fmla="*/ 2238375 w 2728796"/>
              <a:gd name="connsiteY25" fmla="*/ 255912 h 2053317"/>
              <a:gd name="connsiteX26" fmla="*/ 2333625 w 2728796"/>
              <a:gd name="connsiteY26" fmla="*/ 179712 h 2053317"/>
              <a:gd name="connsiteX27" fmla="*/ 2362200 w 2728796"/>
              <a:gd name="connsiteY27" fmla="*/ 151137 h 2053317"/>
              <a:gd name="connsiteX28" fmla="*/ 2409825 w 2728796"/>
              <a:gd name="connsiteY28" fmla="*/ 141612 h 2053317"/>
              <a:gd name="connsiteX29" fmla="*/ 2438400 w 2728796"/>
              <a:gd name="connsiteY29" fmla="*/ 132087 h 2053317"/>
              <a:gd name="connsiteX30" fmla="*/ 2486025 w 2728796"/>
              <a:gd name="connsiteY30" fmla="*/ 122562 h 2053317"/>
              <a:gd name="connsiteX31" fmla="*/ 2686050 w 2728796"/>
              <a:gd name="connsiteY31" fmla="*/ 65412 h 2053317"/>
              <a:gd name="connsiteX32" fmla="*/ 2725802 w 2728796"/>
              <a:gd name="connsiteY32" fmla="*/ 0 h 2053317"/>
              <a:gd name="connsiteX33" fmla="*/ 70485 w 2728796"/>
              <a:gd name="connsiteY33" fmla="*/ 63002 h 2053317"/>
              <a:gd name="connsiteX0" fmla="*/ 12636 w 2728796"/>
              <a:gd name="connsiteY0" fmla="*/ 2053317 h 2053317"/>
              <a:gd name="connsiteX1" fmla="*/ 0 w 2728796"/>
              <a:gd name="connsiteY1" fmla="*/ 2037087 h 2053317"/>
              <a:gd name="connsiteX2" fmla="*/ 790575 w 2728796"/>
              <a:gd name="connsiteY2" fmla="*/ 2037087 h 2053317"/>
              <a:gd name="connsiteX3" fmla="*/ 914400 w 2728796"/>
              <a:gd name="connsiteY3" fmla="*/ 1979937 h 2053317"/>
              <a:gd name="connsiteX4" fmla="*/ 1000125 w 2728796"/>
              <a:gd name="connsiteY4" fmla="*/ 1884687 h 2053317"/>
              <a:gd name="connsiteX5" fmla="*/ 1038225 w 2728796"/>
              <a:gd name="connsiteY5" fmla="*/ 1798962 h 2053317"/>
              <a:gd name="connsiteX6" fmla="*/ 1066800 w 2728796"/>
              <a:gd name="connsiteY6" fmla="*/ 1732287 h 2053317"/>
              <a:gd name="connsiteX7" fmla="*/ 1095375 w 2728796"/>
              <a:gd name="connsiteY7" fmla="*/ 1703712 h 2053317"/>
              <a:gd name="connsiteX8" fmla="*/ 1114425 w 2728796"/>
              <a:gd name="connsiteY8" fmla="*/ 1646562 h 2053317"/>
              <a:gd name="connsiteX9" fmla="*/ 1800225 w 2728796"/>
              <a:gd name="connsiteY9" fmla="*/ 1189362 h 2053317"/>
              <a:gd name="connsiteX10" fmla="*/ 1857375 w 2728796"/>
              <a:gd name="connsiteY10" fmla="*/ 1151262 h 2053317"/>
              <a:gd name="connsiteX11" fmla="*/ 1924050 w 2728796"/>
              <a:gd name="connsiteY11" fmla="*/ 1103637 h 2053317"/>
              <a:gd name="connsiteX12" fmla="*/ 1952625 w 2728796"/>
              <a:gd name="connsiteY12" fmla="*/ 1094112 h 2053317"/>
              <a:gd name="connsiteX13" fmla="*/ 1981200 w 2728796"/>
              <a:gd name="connsiteY13" fmla="*/ 1056012 h 2053317"/>
              <a:gd name="connsiteX14" fmla="*/ 2057400 w 2728796"/>
              <a:gd name="connsiteY14" fmla="*/ 970287 h 2053317"/>
              <a:gd name="connsiteX15" fmla="*/ 2076450 w 2728796"/>
              <a:gd name="connsiteY15" fmla="*/ 913137 h 2053317"/>
              <a:gd name="connsiteX16" fmla="*/ 2085975 w 2728796"/>
              <a:gd name="connsiteY16" fmla="*/ 884562 h 2053317"/>
              <a:gd name="connsiteX17" fmla="*/ 2105025 w 2728796"/>
              <a:gd name="connsiteY17" fmla="*/ 855987 h 2053317"/>
              <a:gd name="connsiteX18" fmla="*/ 2124075 w 2728796"/>
              <a:gd name="connsiteY18" fmla="*/ 770262 h 2053317"/>
              <a:gd name="connsiteX19" fmla="*/ 2143125 w 2728796"/>
              <a:gd name="connsiteY19" fmla="*/ 713112 h 2053317"/>
              <a:gd name="connsiteX20" fmla="*/ 2171700 w 2728796"/>
              <a:gd name="connsiteY20" fmla="*/ 646437 h 2053317"/>
              <a:gd name="connsiteX21" fmla="*/ 2181225 w 2728796"/>
              <a:gd name="connsiteY21" fmla="*/ 579762 h 2053317"/>
              <a:gd name="connsiteX22" fmla="*/ 2190750 w 2728796"/>
              <a:gd name="connsiteY22" fmla="*/ 551187 h 2053317"/>
              <a:gd name="connsiteX23" fmla="*/ 2200275 w 2728796"/>
              <a:gd name="connsiteY23" fmla="*/ 313062 h 2053317"/>
              <a:gd name="connsiteX24" fmla="*/ 2238375 w 2728796"/>
              <a:gd name="connsiteY24" fmla="*/ 255912 h 2053317"/>
              <a:gd name="connsiteX25" fmla="*/ 2333625 w 2728796"/>
              <a:gd name="connsiteY25" fmla="*/ 179712 h 2053317"/>
              <a:gd name="connsiteX26" fmla="*/ 2362200 w 2728796"/>
              <a:gd name="connsiteY26" fmla="*/ 151137 h 2053317"/>
              <a:gd name="connsiteX27" fmla="*/ 2409825 w 2728796"/>
              <a:gd name="connsiteY27" fmla="*/ 141612 h 2053317"/>
              <a:gd name="connsiteX28" fmla="*/ 2438400 w 2728796"/>
              <a:gd name="connsiteY28" fmla="*/ 132087 h 2053317"/>
              <a:gd name="connsiteX29" fmla="*/ 2486025 w 2728796"/>
              <a:gd name="connsiteY29" fmla="*/ 122562 h 2053317"/>
              <a:gd name="connsiteX30" fmla="*/ 2686050 w 2728796"/>
              <a:gd name="connsiteY30" fmla="*/ 65412 h 2053317"/>
              <a:gd name="connsiteX31" fmla="*/ 2725802 w 2728796"/>
              <a:gd name="connsiteY31" fmla="*/ 0 h 2053317"/>
              <a:gd name="connsiteX32" fmla="*/ 70485 w 2728796"/>
              <a:gd name="connsiteY32" fmla="*/ 63002 h 2053317"/>
              <a:gd name="connsiteX0" fmla="*/ 12636 w 2728796"/>
              <a:gd name="connsiteY0" fmla="*/ 2053317 h 2053317"/>
              <a:gd name="connsiteX1" fmla="*/ 0 w 2728796"/>
              <a:gd name="connsiteY1" fmla="*/ 2037087 h 2053317"/>
              <a:gd name="connsiteX2" fmla="*/ 790575 w 2728796"/>
              <a:gd name="connsiteY2" fmla="*/ 2037087 h 2053317"/>
              <a:gd name="connsiteX3" fmla="*/ 914400 w 2728796"/>
              <a:gd name="connsiteY3" fmla="*/ 1979937 h 2053317"/>
              <a:gd name="connsiteX4" fmla="*/ 1000125 w 2728796"/>
              <a:gd name="connsiteY4" fmla="*/ 1884687 h 2053317"/>
              <a:gd name="connsiteX5" fmla="*/ 1038225 w 2728796"/>
              <a:gd name="connsiteY5" fmla="*/ 1798962 h 2053317"/>
              <a:gd name="connsiteX6" fmla="*/ 1066800 w 2728796"/>
              <a:gd name="connsiteY6" fmla="*/ 1732287 h 2053317"/>
              <a:gd name="connsiteX7" fmla="*/ 1114425 w 2728796"/>
              <a:gd name="connsiteY7" fmla="*/ 1646562 h 2053317"/>
              <a:gd name="connsiteX8" fmla="*/ 1800225 w 2728796"/>
              <a:gd name="connsiteY8" fmla="*/ 1189362 h 2053317"/>
              <a:gd name="connsiteX9" fmla="*/ 1857375 w 2728796"/>
              <a:gd name="connsiteY9" fmla="*/ 1151262 h 2053317"/>
              <a:gd name="connsiteX10" fmla="*/ 1924050 w 2728796"/>
              <a:gd name="connsiteY10" fmla="*/ 1103637 h 2053317"/>
              <a:gd name="connsiteX11" fmla="*/ 1952625 w 2728796"/>
              <a:gd name="connsiteY11" fmla="*/ 1094112 h 2053317"/>
              <a:gd name="connsiteX12" fmla="*/ 1981200 w 2728796"/>
              <a:gd name="connsiteY12" fmla="*/ 1056012 h 2053317"/>
              <a:gd name="connsiteX13" fmla="*/ 2057400 w 2728796"/>
              <a:gd name="connsiteY13" fmla="*/ 970287 h 2053317"/>
              <a:gd name="connsiteX14" fmla="*/ 2076450 w 2728796"/>
              <a:gd name="connsiteY14" fmla="*/ 913137 h 2053317"/>
              <a:gd name="connsiteX15" fmla="*/ 2085975 w 2728796"/>
              <a:gd name="connsiteY15" fmla="*/ 884562 h 2053317"/>
              <a:gd name="connsiteX16" fmla="*/ 2105025 w 2728796"/>
              <a:gd name="connsiteY16" fmla="*/ 855987 h 2053317"/>
              <a:gd name="connsiteX17" fmla="*/ 2124075 w 2728796"/>
              <a:gd name="connsiteY17" fmla="*/ 770262 h 2053317"/>
              <a:gd name="connsiteX18" fmla="*/ 2143125 w 2728796"/>
              <a:gd name="connsiteY18" fmla="*/ 713112 h 2053317"/>
              <a:gd name="connsiteX19" fmla="*/ 2171700 w 2728796"/>
              <a:gd name="connsiteY19" fmla="*/ 646437 h 2053317"/>
              <a:gd name="connsiteX20" fmla="*/ 2181225 w 2728796"/>
              <a:gd name="connsiteY20" fmla="*/ 579762 h 2053317"/>
              <a:gd name="connsiteX21" fmla="*/ 2190750 w 2728796"/>
              <a:gd name="connsiteY21" fmla="*/ 551187 h 2053317"/>
              <a:gd name="connsiteX22" fmla="*/ 2200275 w 2728796"/>
              <a:gd name="connsiteY22" fmla="*/ 313062 h 2053317"/>
              <a:gd name="connsiteX23" fmla="*/ 2238375 w 2728796"/>
              <a:gd name="connsiteY23" fmla="*/ 255912 h 2053317"/>
              <a:gd name="connsiteX24" fmla="*/ 2333625 w 2728796"/>
              <a:gd name="connsiteY24" fmla="*/ 179712 h 2053317"/>
              <a:gd name="connsiteX25" fmla="*/ 2362200 w 2728796"/>
              <a:gd name="connsiteY25" fmla="*/ 151137 h 2053317"/>
              <a:gd name="connsiteX26" fmla="*/ 2409825 w 2728796"/>
              <a:gd name="connsiteY26" fmla="*/ 141612 h 2053317"/>
              <a:gd name="connsiteX27" fmla="*/ 2438400 w 2728796"/>
              <a:gd name="connsiteY27" fmla="*/ 132087 h 2053317"/>
              <a:gd name="connsiteX28" fmla="*/ 2486025 w 2728796"/>
              <a:gd name="connsiteY28" fmla="*/ 122562 h 2053317"/>
              <a:gd name="connsiteX29" fmla="*/ 2686050 w 2728796"/>
              <a:gd name="connsiteY29" fmla="*/ 65412 h 2053317"/>
              <a:gd name="connsiteX30" fmla="*/ 2725802 w 2728796"/>
              <a:gd name="connsiteY30" fmla="*/ 0 h 2053317"/>
              <a:gd name="connsiteX31" fmla="*/ 70485 w 2728796"/>
              <a:gd name="connsiteY31" fmla="*/ 63002 h 2053317"/>
              <a:gd name="connsiteX0" fmla="*/ 12636 w 2728796"/>
              <a:gd name="connsiteY0" fmla="*/ 2053317 h 2053317"/>
              <a:gd name="connsiteX1" fmla="*/ 0 w 2728796"/>
              <a:gd name="connsiteY1" fmla="*/ 2037087 h 2053317"/>
              <a:gd name="connsiteX2" fmla="*/ 790575 w 2728796"/>
              <a:gd name="connsiteY2" fmla="*/ 2037087 h 2053317"/>
              <a:gd name="connsiteX3" fmla="*/ 914400 w 2728796"/>
              <a:gd name="connsiteY3" fmla="*/ 1979937 h 2053317"/>
              <a:gd name="connsiteX4" fmla="*/ 1000125 w 2728796"/>
              <a:gd name="connsiteY4" fmla="*/ 1884687 h 2053317"/>
              <a:gd name="connsiteX5" fmla="*/ 1038225 w 2728796"/>
              <a:gd name="connsiteY5" fmla="*/ 1798962 h 2053317"/>
              <a:gd name="connsiteX6" fmla="*/ 1114425 w 2728796"/>
              <a:gd name="connsiteY6" fmla="*/ 1646562 h 2053317"/>
              <a:gd name="connsiteX7" fmla="*/ 1800225 w 2728796"/>
              <a:gd name="connsiteY7" fmla="*/ 1189362 h 2053317"/>
              <a:gd name="connsiteX8" fmla="*/ 1857375 w 2728796"/>
              <a:gd name="connsiteY8" fmla="*/ 1151262 h 2053317"/>
              <a:gd name="connsiteX9" fmla="*/ 1924050 w 2728796"/>
              <a:gd name="connsiteY9" fmla="*/ 1103637 h 2053317"/>
              <a:gd name="connsiteX10" fmla="*/ 1952625 w 2728796"/>
              <a:gd name="connsiteY10" fmla="*/ 1094112 h 2053317"/>
              <a:gd name="connsiteX11" fmla="*/ 1981200 w 2728796"/>
              <a:gd name="connsiteY11" fmla="*/ 1056012 h 2053317"/>
              <a:gd name="connsiteX12" fmla="*/ 2057400 w 2728796"/>
              <a:gd name="connsiteY12" fmla="*/ 970287 h 2053317"/>
              <a:gd name="connsiteX13" fmla="*/ 2076450 w 2728796"/>
              <a:gd name="connsiteY13" fmla="*/ 913137 h 2053317"/>
              <a:gd name="connsiteX14" fmla="*/ 2085975 w 2728796"/>
              <a:gd name="connsiteY14" fmla="*/ 884562 h 2053317"/>
              <a:gd name="connsiteX15" fmla="*/ 2105025 w 2728796"/>
              <a:gd name="connsiteY15" fmla="*/ 855987 h 2053317"/>
              <a:gd name="connsiteX16" fmla="*/ 2124075 w 2728796"/>
              <a:gd name="connsiteY16" fmla="*/ 770262 h 2053317"/>
              <a:gd name="connsiteX17" fmla="*/ 2143125 w 2728796"/>
              <a:gd name="connsiteY17" fmla="*/ 713112 h 2053317"/>
              <a:gd name="connsiteX18" fmla="*/ 2171700 w 2728796"/>
              <a:gd name="connsiteY18" fmla="*/ 646437 h 2053317"/>
              <a:gd name="connsiteX19" fmla="*/ 2181225 w 2728796"/>
              <a:gd name="connsiteY19" fmla="*/ 579762 h 2053317"/>
              <a:gd name="connsiteX20" fmla="*/ 2190750 w 2728796"/>
              <a:gd name="connsiteY20" fmla="*/ 551187 h 2053317"/>
              <a:gd name="connsiteX21" fmla="*/ 2200275 w 2728796"/>
              <a:gd name="connsiteY21" fmla="*/ 313062 h 2053317"/>
              <a:gd name="connsiteX22" fmla="*/ 2238375 w 2728796"/>
              <a:gd name="connsiteY22" fmla="*/ 255912 h 2053317"/>
              <a:gd name="connsiteX23" fmla="*/ 2333625 w 2728796"/>
              <a:gd name="connsiteY23" fmla="*/ 179712 h 2053317"/>
              <a:gd name="connsiteX24" fmla="*/ 2362200 w 2728796"/>
              <a:gd name="connsiteY24" fmla="*/ 151137 h 2053317"/>
              <a:gd name="connsiteX25" fmla="*/ 2409825 w 2728796"/>
              <a:gd name="connsiteY25" fmla="*/ 141612 h 2053317"/>
              <a:gd name="connsiteX26" fmla="*/ 2438400 w 2728796"/>
              <a:gd name="connsiteY26" fmla="*/ 132087 h 2053317"/>
              <a:gd name="connsiteX27" fmla="*/ 2486025 w 2728796"/>
              <a:gd name="connsiteY27" fmla="*/ 122562 h 2053317"/>
              <a:gd name="connsiteX28" fmla="*/ 2686050 w 2728796"/>
              <a:gd name="connsiteY28" fmla="*/ 65412 h 2053317"/>
              <a:gd name="connsiteX29" fmla="*/ 2725802 w 2728796"/>
              <a:gd name="connsiteY29" fmla="*/ 0 h 2053317"/>
              <a:gd name="connsiteX30" fmla="*/ 70485 w 2728796"/>
              <a:gd name="connsiteY30" fmla="*/ 63002 h 2053317"/>
              <a:gd name="connsiteX0" fmla="*/ 12636 w 2728796"/>
              <a:gd name="connsiteY0" fmla="*/ 2053317 h 2053317"/>
              <a:gd name="connsiteX1" fmla="*/ 0 w 2728796"/>
              <a:gd name="connsiteY1" fmla="*/ 2037087 h 2053317"/>
              <a:gd name="connsiteX2" fmla="*/ 790575 w 2728796"/>
              <a:gd name="connsiteY2" fmla="*/ 2037087 h 2053317"/>
              <a:gd name="connsiteX3" fmla="*/ 914400 w 2728796"/>
              <a:gd name="connsiteY3" fmla="*/ 1979937 h 2053317"/>
              <a:gd name="connsiteX4" fmla="*/ 1038225 w 2728796"/>
              <a:gd name="connsiteY4" fmla="*/ 1798962 h 2053317"/>
              <a:gd name="connsiteX5" fmla="*/ 1114425 w 2728796"/>
              <a:gd name="connsiteY5" fmla="*/ 1646562 h 2053317"/>
              <a:gd name="connsiteX6" fmla="*/ 1800225 w 2728796"/>
              <a:gd name="connsiteY6" fmla="*/ 1189362 h 2053317"/>
              <a:gd name="connsiteX7" fmla="*/ 1857375 w 2728796"/>
              <a:gd name="connsiteY7" fmla="*/ 1151262 h 2053317"/>
              <a:gd name="connsiteX8" fmla="*/ 1924050 w 2728796"/>
              <a:gd name="connsiteY8" fmla="*/ 1103637 h 2053317"/>
              <a:gd name="connsiteX9" fmla="*/ 1952625 w 2728796"/>
              <a:gd name="connsiteY9" fmla="*/ 1094112 h 2053317"/>
              <a:gd name="connsiteX10" fmla="*/ 1981200 w 2728796"/>
              <a:gd name="connsiteY10" fmla="*/ 1056012 h 2053317"/>
              <a:gd name="connsiteX11" fmla="*/ 2057400 w 2728796"/>
              <a:gd name="connsiteY11" fmla="*/ 970287 h 2053317"/>
              <a:gd name="connsiteX12" fmla="*/ 2076450 w 2728796"/>
              <a:gd name="connsiteY12" fmla="*/ 913137 h 2053317"/>
              <a:gd name="connsiteX13" fmla="*/ 2085975 w 2728796"/>
              <a:gd name="connsiteY13" fmla="*/ 884562 h 2053317"/>
              <a:gd name="connsiteX14" fmla="*/ 2105025 w 2728796"/>
              <a:gd name="connsiteY14" fmla="*/ 855987 h 2053317"/>
              <a:gd name="connsiteX15" fmla="*/ 2124075 w 2728796"/>
              <a:gd name="connsiteY15" fmla="*/ 770262 h 2053317"/>
              <a:gd name="connsiteX16" fmla="*/ 2143125 w 2728796"/>
              <a:gd name="connsiteY16" fmla="*/ 713112 h 2053317"/>
              <a:gd name="connsiteX17" fmla="*/ 2171700 w 2728796"/>
              <a:gd name="connsiteY17" fmla="*/ 646437 h 2053317"/>
              <a:gd name="connsiteX18" fmla="*/ 2181225 w 2728796"/>
              <a:gd name="connsiteY18" fmla="*/ 579762 h 2053317"/>
              <a:gd name="connsiteX19" fmla="*/ 2190750 w 2728796"/>
              <a:gd name="connsiteY19" fmla="*/ 551187 h 2053317"/>
              <a:gd name="connsiteX20" fmla="*/ 2200275 w 2728796"/>
              <a:gd name="connsiteY20" fmla="*/ 313062 h 2053317"/>
              <a:gd name="connsiteX21" fmla="*/ 2238375 w 2728796"/>
              <a:gd name="connsiteY21" fmla="*/ 255912 h 2053317"/>
              <a:gd name="connsiteX22" fmla="*/ 2333625 w 2728796"/>
              <a:gd name="connsiteY22" fmla="*/ 179712 h 2053317"/>
              <a:gd name="connsiteX23" fmla="*/ 2362200 w 2728796"/>
              <a:gd name="connsiteY23" fmla="*/ 151137 h 2053317"/>
              <a:gd name="connsiteX24" fmla="*/ 2409825 w 2728796"/>
              <a:gd name="connsiteY24" fmla="*/ 141612 h 2053317"/>
              <a:gd name="connsiteX25" fmla="*/ 2438400 w 2728796"/>
              <a:gd name="connsiteY25" fmla="*/ 132087 h 2053317"/>
              <a:gd name="connsiteX26" fmla="*/ 2486025 w 2728796"/>
              <a:gd name="connsiteY26" fmla="*/ 122562 h 2053317"/>
              <a:gd name="connsiteX27" fmla="*/ 2686050 w 2728796"/>
              <a:gd name="connsiteY27" fmla="*/ 65412 h 2053317"/>
              <a:gd name="connsiteX28" fmla="*/ 2725802 w 2728796"/>
              <a:gd name="connsiteY28" fmla="*/ 0 h 2053317"/>
              <a:gd name="connsiteX29" fmla="*/ 70485 w 2728796"/>
              <a:gd name="connsiteY29" fmla="*/ 63002 h 2053317"/>
              <a:gd name="connsiteX0" fmla="*/ 12636 w 2728796"/>
              <a:gd name="connsiteY0" fmla="*/ 2053317 h 2053317"/>
              <a:gd name="connsiteX1" fmla="*/ 0 w 2728796"/>
              <a:gd name="connsiteY1" fmla="*/ 2037087 h 2053317"/>
              <a:gd name="connsiteX2" fmla="*/ 790575 w 2728796"/>
              <a:gd name="connsiteY2" fmla="*/ 2037087 h 2053317"/>
              <a:gd name="connsiteX3" fmla="*/ 914400 w 2728796"/>
              <a:gd name="connsiteY3" fmla="*/ 1979937 h 2053317"/>
              <a:gd name="connsiteX4" fmla="*/ 1038225 w 2728796"/>
              <a:gd name="connsiteY4" fmla="*/ 1798962 h 2053317"/>
              <a:gd name="connsiteX5" fmla="*/ 1114425 w 2728796"/>
              <a:gd name="connsiteY5" fmla="*/ 1646562 h 2053317"/>
              <a:gd name="connsiteX6" fmla="*/ 1857375 w 2728796"/>
              <a:gd name="connsiteY6" fmla="*/ 1151262 h 2053317"/>
              <a:gd name="connsiteX7" fmla="*/ 1924050 w 2728796"/>
              <a:gd name="connsiteY7" fmla="*/ 1103637 h 2053317"/>
              <a:gd name="connsiteX8" fmla="*/ 1952625 w 2728796"/>
              <a:gd name="connsiteY8" fmla="*/ 1094112 h 2053317"/>
              <a:gd name="connsiteX9" fmla="*/ 1981200 w 2728796"/>
              <a:gd name="connsiteY9" fmla="*/ 1056012 h 2053317"/>
              <a:gd name="connsiteX10" fmla="*/ 2057400 w 2728796"/>
              <a:gd name="connsiteY10" fmla="*/ 970287 h 2053317"/>
              <a:gd name="connsiteX11" fmla="*/ 2076450 w 2728796"/>
              <a:gd name="connsiteY11" fmla="*/ 913137 h 2053317"/>
              <a:gd name="connsiteX12" fmla="*/ 2085975 w 2728796"/>
              <a:gd name="connsiteY12" fmla="*/ 884562 h 2053317"/>
              <a:gd name="connsiteX13" fmla="*/ 2105025 w 2728796"/>
              <a:gd name="connsiteY13" fmla="*/ 855987 h 2053317"/>
              <a:gd name="connsiteX14" fmla="*/ 2124075 w 2728796"/>
              <a:gd name="connsiteY14" fmla="*/ 770262 h 2053317"/>
              <a:gd name="connsiteX15" fmla="*/ 2143125 w 2728796"/>
              <a:gd name="connsiteY15" fmla="*/ 713112 h 2053317"/>
              <a:gd name="connsiteX16" fmla="*/ 2171700 w 2728796"/>
              <a:gd name="connsiteY16" fmla="*/ 646437 h 2053317"/>
              <a:gd name="connsiteX17" fmla="*/ 2181225 w 2728796"/>
              <a:gd name="connsiteY17" fmla="*/ 579762 h 2053317"/>
              <a:gd name="connsiteX18" fmla="*/ 2190750 w 2728796"/>
              <a:gd name="connsiteY18" fmla="*/ 551187 h 2053317"/>
              <a:gd name="connsiteX19" fmla="*/ 2200275 w 2728796"/>
              <a:gd name="connsiteY19" fmla="*/ 313062 h 2053317"/>
              <a:gd name="connsiteX20" fmla="*/ 2238375 w 2728796"/>
              <a:gd name="connsiteY20" fmla="*/ 255912 h 2053317"/>
              <a:gd name="connsiteX21" fmla="*/ 2333625 w 2728796"/>
              <a:gd name="connsiteY21" fmla="*/ 179712 h 2053317"/>
              <a:gd name="connsiteX22" fmla="*/ 2362200 w 2728796"/>
              <a:gd name="connsiteY22" fmla="*/ 151137 h 2053317"/>
              <a:gd name="connsiteX23" fmla="*/ 2409825 w 2728796"/>
              <a:gd name="connsiteY23" fmla="*/ 141612 h 2053317"/>
              <a:gd name="connsiteX24" fmla="*/ 2438400 w 2728796"/>
              <a:gd name="connsiteY24" fmla="*/ 132087 h 2053317"/>
              <a:gd name="connsiteX25" fmla="*/ 2486025 w 2728796"/>
              <a:gd name="connsiteY25" fmla="*/ 122562 h 2053317"/>
              <a:gd name="connsiteX26" fmla="*/ 2686050 w 2728796"/>
              <a:gd name="connsiteY26" fmla="*/ 65412 h 2053317"/>
              <a:gd name="connsiteX27" fmla="*/ 2725802 w 2728796"/>
              <a:gd name="connsiteY27" fmla="*/ 0 h 2053317"/>
              <a:gd name="connsiteX28" fmla="*/ 70485 w 2728796"/>
              <a:gd name="connsiteY28" fmla="*/ 63002 h 2053317"/>
              <a:gd name="connsiteX0" fmla="*/ 12636 w 2728796"/>
              <a:gd name="connsiteY0" fmla="*/ 2053317 h 2053317"/>
              <a:gd name="connsiteX1" fmla="*/ 0 w 2728796"/>
              <a:gd name="connsiteY1" fmla="*/ 2037087 h 2053317"/>
              <a:gd name="connsiteX2" fmla="*/ 790575 w 2728796"/>
              <a:gd name="connsiteY2" fmla="*/ 2037087 h 2053317"/>
              <a:gd name="connsiteX3" fmla="*/ 914400 w 2728796"/>
              <a:gd name="connsiteY3" fmla="*/ 1979937 h 2053317"/>
              <a:gd name="connsiteX4" fmla="*/ 1038225 w 2728796"/>
              <a:gd name="connsiteY4" fmla="*/ 1798962 h 2053317"/>
              <a:gd name="connsiteX5" fmla="*/ 1114425 w 2728796"/>
              <a:gd name="connsiteY5" fmla="*/ 1646562 h 2053317"/>
              <a:gd name="connsiteX6" fmla="*/ 1857375 w 2728796"/>
              <a:gd name="connsiteY6" fmla="*/ 1151262 h 2053317"/>
              <a:gd name="connsiteX7" fmla="*/ 1952625 w 2728796"/>
              <a:gd name="connsiteY7" fmla="*/ 1094112 h 2053317"/>
              <a:gd name="connsiteX8" fmla="*/ 1981200 w 2728796"/>
              <a:gd name="connsiteY8" fmla="*/ 1056012 h 2053317"/>
              <a:gd name="connsiteX9" fmla="*/ 2057400 w 2728796"/>
              <a:gd name="connsiteY9" fmla="*/ 970287 h 2053317"/>
              <a:gd name="connsiteX10" fmla="*/ 2076450 w 2728796"/>
              <a:gd name="connsiteY10" fmla="*/ 913137 h 2053317"/>
              <a:gd name="connsiteX11" fmla="*/ 2085975 w 2728796"/>
              <a:gd name="connsiteY11" fmla="*/ 884562 h 2053317"/>
              <a:gd name="connsiteX12" fmla="*/ 2105025 w 2728796"/>
              <a:gd name="connsiteY12" fmla="*/ 855987 h 2053317"/>
              <a:gd name="connsiteX13" fmla="*/ 2124075 w 2728796"/>
              <a:gd name="connsiteY13" fmla="*/ 770262 h 2053317"/>
              <a:gd name="connsiteX14" fmla="*/ 2143125 w 2728796"/>
              <a:gd name="connsiteY14" fmla="*/ 713112 h 2053317"/>
              <a:gd name="connsiteX15" fmla="*/ 2171700 w 2728796"/>
              <a:gd name="connsiteY15" fmla="*/ 646437 h 2053317"/>
              <a:gd name="connsiteX16" fmla="*/ 2181225 w 2728796"/>
              <a:gd name="connsiteY16" fmla="*/ 579762 h 2053317"/>
              <a:gd name="connsiteX17" fmla="*/ 2190750 w 2728796"/>
              <a:gd name="connsiteY17" fmla="*/ 551187 h 2053317"/>
              <a:gd name="connsiteX18" fmla="*/ 2200275 w 2728796"/>
              <a:gd name="connsiteY18" fmla="*/ 313062 h 2053317"/>
              <a:gd name="connsiteX19" fmla="*/ 2238375 w 2728796"/>
              <a:gd name="connsiteY19" fmla="*/ 255912 h 2053317"/>
              <a:gd name="connsiteX20" fmla="*/ 2333625 w 2728796"/>
              <a:gd name="connsiteY20" fmla="*/ 179712 h 2053317"/>
              <a:gd name="connsiteX21" fmla="*/ 2362200 w 2728796"/>
              <a:gd name="connsiteY21" fmla="*/ 151137 h 2053317"/>
              <a:gd name="connsiteX22" fmla="*/ 2409825 w 2728796"/>
              <a:gd name="connsiteY22" fmla="*/ 141612 h 2053317"/>
              <a:gd name="connsiteX23" fmla="*/ 2438400 w 2728796"/>
              <a:gd name="connsiteY23" fmla="*/ 132087 h 2053317"/>
              <a:gd name="connsiteX24" fmla="*/ 2486025 w 2728796"/>
              <a:gd name="connsiteY24" fmla="*/ 122562 h 2053317"/>
              <a:gd name="connsiteX25" fmla="*/ 2686050 w 2728796"/>
              <a:gd name="connsiteY25" fmla="*/ 65412 h 2053317"/>
              <a:gd name="connsiteX26" fmla="*/ 2725802 w 2728796"/>
              <a:gd name="connsiteY26" fmla="*/ 0 h 2053317"/>
              <a:gd name="connsiteX27" fmla="*/ 70485 w 2728796"/>
              <a:gd name="connsiteY27" fmla="*/ 63002 h 2053317"/>
              <a:gd name="connsiteX0" fmla="*/ 12636 w 2728796"/>
              <a:gd name="connsiteY0" fmla="*/ 2053317 h 2053317"/>
              <a:gd name="connsiteX1" fmla="*/ 0 w 2728796"/>
              <a:gd name="connsiteY1" fmla="*/ 2037087 h 2053317"/>
              <a:gd name="connsiteX2" fmla="*/ 790575 w 2728796"/>
              <a:gd name="connsiteY2" fmla="*/ 2037087 h 2053317"/>
              <a:gd name="connsiteX3" fmla="*/ 914400 w 2728796"/>
              <a:gd name="connsiteY3" fmla="*/ 1979937 h 2053317"/>
              <a:gd name="connsiteX4" fmla="*/ 1038225 w 2728796"/>
              <a:gd name="connsiteY4" fmla="*/ 1798962 h 2053317"/>
              <a:gd name="connsiteX5" fmla="*/ 1114425 w 2728796"/>
              <a:gd name="connsiteY5" fmla="*/ 1646562 h 2053317"/>
              <a:gd name="connsiteX6" fmla="*/ 1857375 w 2728796"/>
              <a:gd name="connsiteY6" fmla="*/ 1151262 h 2053317"/>
              <a:gd name="connsiteX7" fmla="*/ 1981200 w 2728796"/>
              <a:gd name="connsiteY7" fmla="*/ 1056012 h 2053317"/>
              <a:gd name="connsiteX8" fmla="*/ 2057400 w 2728796"/>
              <a:gd name="connsiteY8" fmla="*/ 970287 h 2053317"/>
              <a:gd name="connsiteX9" fmla="*/ 2076450 w 2728796"/>
              <a:gd name="connsiteY9" fmla="*/ 913137 h 2053317"/>
              <a:gd name="connsiteX10" fmla="*/ 2085975 w 2728796"/>
              <a:gd name="connsiteY10" fmla="*/ 884562 h 2053317"/>
              <a:gd name="connsiteX11" fmla="*/ 2105025 w 2728796"/>
              <a:gd name="connsiteY11" fmla="*/ 855987 h 2053317"/>
              <a:gd name="connsiteX12" fmla="*/ 2124075 w 2728796"/>
              <a:gd name="connsiteY12" fmla="*/ 770262 h 2053317"/>
              <a:gd name="connsiteX13" fmla="*/ 2143125 w 2728796"/>
              <a:gd name="connsiteY13" fmla="*/ 713112 h 2053317"/>
              <a:gd name="connsiteX14" fmla="*/ 2171700 w 2728796"/>
              <a:gd name="connsiteY14" fmla="*/ 646437 h 2053317"/>
              <a:gd name="connsiteX15" fmla="*/ 2181225 w 2728796"/>
              <a:gd name="connsiteY15" fmla="*/ 579762 h 2053317"/>
              <a:gd name="connsiteX16" fmla="*/ 2190750 w 2728796"/>
              <a:gd name="connsiteY16" fmla="*/ 551187 h 2053317"/>
              <a:gd name="connsiteX17" fmla="*/ 2200275 w 2728796"/>
              <a:gd name="connsiteY17" fmla="*/ 313062 h 2053317"/>
              <a:gd name="connsiteX18" fmla="*/ 2238375 w 2728796"/>
              <a:gd name="connsiteY18" fmla="*/ 255912 h 2053317"/>
              <a:gd name="connsiteX19" fmla="*/ 2333625 w 2728796"/>
              <a:gd name="connsiteY19" fmla="*/ 179712 h 2053317"/>
              <a:gd name="connsiteX20" fmla="*/ 2362200 w 2728796"/>
              <a:gd name="connsiteY20" fmla="*/ 151137 h 2053317"/>
              <a:gd name="connsiteX21" fmla="*/ 2409825 w 2728796"/>
              <a:gd name="connsiteY21" fmla="*/ 141612 h 2053317"/>
              <a:gd name="connsiteX22" fmla="*/ 2438400 w 2728796"/>
              <a:gd name="connsiteY22" fmla="*/ 132087 h 2053317"/>
              <a:gd name="connsiteX23" fmla="*/ 2486025 w 2728796"/>
              <a:gd name="connsiteY23" fmla="*/ 122562 h 2053317"/>
              <a:gd name="connsiteX24" fmla="*/ 2686050 w 2728796"/>
              <a:gd name="connsiteY24" fmla="*/ 65412 h 2053317"/>
              <a:gd name="connsiteX25" fmla="*/ 2725802 w 2728796"/>
              <a:gd name="connsiteY25" fmla="*/ 0 h 2053317"/>
              <a:gd name="connsiteX26" fmla="*/ 70485 w 2728796"/>
              <a:gd name="connsiteY26" fmla="*/ 63002 h 2053317"/>
              <a:gd name="connsiteX0" fmla="*/ 12636 w 2728796"/>
              <a:gd name="connsiteY0" fmla="*/ 2053317 h 2053317"/>
              <a:gd name="connsiteX1" fmla="*/ 0 w 2728796"/>
              <a:gd name="connsiteY1" fmla="*/ 2037087 h 2053317"/>
              <a:gd name="connsiteX2" fmla="*/ 914400 w 2728796"/>
              <a:gd name="connsiteY2" fmla="*/ 1979937 h 2053317"/>
              <a:gd name="connsiteX3" fmla="*/ 1038225 w 2728796"/>
              <a:gd name="connsiteY3" fmla="*/ 1798962 h 2053317"/>
              <a:gd name="connsiteX4" fmla="*/ 1114425 w 2728796"/>
              <a:gd name="connsiteY4" fmla="*/ 1646562 h 2053317"/>
              <a:gd name="connsiteX5" fmla="*/ 1857375 w 2728796"/>
              <a:gd name="connsiteY5" fmla="*/ 1151262 h 2053317"/>
              <a:gd name="connsiteX6" fmla="*/ 1981200 w 2728796"/>
              <a:gd name="connsiteY6" fmla="*/ 1056012 h 2053317"/>
              <a:gd name="connsiteX7" fmla="*/ 2057400 w 2728796"/>
              <a:gd name="connsiteY7" fmla="*/ 970287 h 2053317"/>
              <a:gd name="connsiteX8" fmla="*/ 2076450 w 2728796"/>
              <a:gd name="connsiteY8" fmla="*/ 913137 h 2053317"/>
              <a:gd name="connsiteX9" fmla="*/ 2085975 w 2728796"/>
              <a:gd name="connsiteY9" fmla="*/ 884562 h 2053317"/>
              <a:gd name="connsiteX10" fmla="*/ 2105025 w 2728796"/>
              <a:gd name="connsiteY10" fmla="*/ 855987 h 2053317"/>
              <a:gd name="connsiteX11" fmla="*/ 2124075 w 2728796"/>
              <a:gd name="connsiteY11" fmla="*/ 770262 h 2053317"/>
              <a:gd name="connsiteX12" fmla="*/ 2143125 w 2728796"/>
              <a:gd name="connsiteY12" fmla="*/ 713112 h 2053317"/>
              <a:gd name="connsiteX13" fmla="*/ 2171700 w 2728796"/>
              <a:gd name="connsiteY13" fmla="*/ 646437 h 2053317"/>
              <a:gd name="connsiteX14" fmla="*/ 2181225 w 2728796"/>
              <a:gd name="connsiteY14" fmla="*/ 579762 h 2053317"/>
              <a:gd name="connsiteX15" fmla="*/ 2190750 w 2728796"/>
              <a:gd name="connsiteY15" fmla="*/ 551187 h 2053317"/>
              <a:gd name="connsiteX16" fmla="*/ 2200275 w 2728796"/>
              <a:gd name="connsiteY16" fmla="*/ 313062 h 2053317"/>
              <a:gd name="connsiteX17" fmla="*/ 2238375 w 2728796"/>
              <a:gd name="connsiteY17" fmla="*/ 255912 h 2053317"/>
              <a:gd name="connsiteX18" fmla="*/ 2333625 w 2728796"/>
              <a:gd name="connsiteY18" fmla="*/ 179712 h 2053317"/>
              <a:gd name="connsiteX19" fmla="*/ 2362200 w 2728796"/>
              <a:gd name="connsiteY19" fmla="*/ 151137 h 2053317"/>
              <a:gd name="connsiteX20" fmla="*/ 2409825 w 2728796"/>
              <a:gd name="connsiteY20" fmla="*/ 141612 h 2053317"/>
              <a:gd name="connsiteX21" fmla="*/ 2438400 w 2728796"/>
              <a:gd name="connsiteY21" fmla="*/ 132087 h 2053317"/>
              <a:gd name="connsiteX22" fmla="*/ 2486025 w 2728796"/>
              <a:gd name="connsiteY22" fmla="*/ 122562 h 2053317"/>
              <a:gd name="connsiteX23" fmla="*/ 2686050 w 2728796"/>
              <a:gd name="connsiteY23" fmla="*/ 65412 h 2053317"/>
              <a:gd name="connsiteX24" fmla="*/ 2725802 w 2728796"/>
              <a:gd name="connsiteY24" fmla="*/ 0 h 2053317"/>
              <a:gd name="connsiteX25" fmla="*/ 70485 w 2728796"/>
              <a:gd name="connsiteY25" fmla="*/ 63002 h 2053317"/>
              <a:gd name="connsiteX0" fmla="*/ 12636 w 2728796"/>
              <a:gd name="connsiteY0" fmla="*/ 2053317 h 2053317"/>
              <a:gd name="connsiteX1" fmla="*/ 0 w 2728796"/>
              <a:gd name="connsiteY1" fmla="*/ 2037087 h 2053317"/>
              <a:gd name="connsiteX2" fmla="*/ 1038225 w 2728796"/>
              <a:gd name="connsiteY2" fmla="*/ 1798962 h 2053317"/>
              <a:gd name="connsiteX3" fmla="*/ 1114425 w 2728796"/>
              <a:gd name="connsiteY3" fmla="*/ 1646562 h 2053317"/>
              <a:gd name="connsiteX4" fmla="*/ 1857375 w 2728796"/>
              <a:gd name="connsiteY4" fmla="*/ 1151262 h 2053317"/>
              <a:gd name="connsiteX5" fmla="*/ 1981200 w 2728796"/>
              <a:gd name="connsiteY5" fmla="*/ 1056012 h 2053317"/>
              <a:gd name="connsiteX6" fmla="*/ 2057400 w 2728796"/>
              <a:gd name="connsiteY6" fmla="*/ 970287 h 2053317"/>
              <a:gd name="connsiteX7" fmla="*/ 2076450 w 2728796"/>
              <a:gd name="connsiteY7" fmla="*/ 913137 h 2053317"/>
              <a:gd name="connsiteX8" fmla="*/ 2085975 w 2728796"/>
              <a:gd name="connsiteY8" fmla="*/ 884562 h 2053317"/>
              <a:gd name="connsiteX9" fmla="*/ 2105025 w 2728796"/>
              <a:gd name="connsiteY9" fmla="*/ 855987 h 2053317"/>
              <a:gd name="connsiteX10" fmla="*/ 2124075 w 2728796"/>
              <a:gd name="connsiteY10" fmla="*/ 770262 h 2053317"/>
              <a:gd name="connsiteX11" fmla="*/ 2143125 w 2728796"/>
              <a:gd name="connsiteY11" fmla="*/ 713112 h 2053317"/>
              <a:gd name="connsiteX12" fmla="*/ 2171700 w 2728796"/>
              <a:gd name="connsiteY12" fmla="*/ 646437 h 2053317"/>
              <a:gd name="connsiteX13" fmla="*/ 2181225 w 2728796"/>
              <a:gd name="connsiteY13" fmla="*/ 579762 h 2053317"/>
              <a:gd name="connsiteX14" fmla="*/ 2190750 w 2728796"/>
              <a:gd name="connsiteY14" fmla="*/ 551187 h 2053317"/>
              <a:gd name="connsiteX15" fmla="*/ 2200275 w 2728796"/>
              <a:gd name="connsiteY15" fmla="*/ 313062 h 2053317"/>
              <a:gd name="connsiteX16" fmla="*/ 2238375 w 2728796"/>
              <a:gd name="connsiteY16" fmla="*/ 255912 h 2053317"/>
              <a:gd name="connsiteX17" fmla="*/ 2333625 w 2728796"/>
              <a:gd name="connsiteY17" fmla="*/ 179712 h 2053317"/>
              <a:gd name="connsiteX18" fmla="*/ 2362200 w 2728796"/>
              <a:gd name="connsiteY18" fmla="*/ 151137 h 2053317"/>
              <a:gd name="connsiteX19" fmla="*/ 2409825 w 2728796"/>
              <a:gd name="connsiteY19" fmla="*/ 141612 h 2053317"/>
              <a:gd name="connsiteX20" fmla="*/ 2438400 w 2728796"/>
              <a:gd name="connsiteY20" fmla="*/ 132087 h 2053317"/>
              <a:gd name="connsiteX21" fmla="*/ 2486025 w 2728796"/>
              <a:gd name="connsiteY21" fmla="*/ 122562 h 2053317"/>
              <a:gd name="connsiteX22" fmla="*/ 2686050 w 2728796"/>
              <a:gd name="connsiteY22" fmla="*/ 65412 h 2053317"/>
              <a:gd name="connsiteX23" fmla="*/ 2725802 w 2728796"/>
              <a:gd name="connsiteY23" fmla="*/ 0 h 2053317"/>
              <a:gd name="connsiteX24" fmla="*/ 70485 w 2728796"/>
              <a:gd name="connsiteY24" fmla="*/ 63002 h 2053317"/>
              <a:gd name="connsiteX0" fmla="*/ 12636 w 2728796"/>
              <a:gd name="connsiteY0" fmla="*/ 2053317 h 2053317"/>
              <a:gd name="connsiteX1" fmla="*/ 0 w 2728796"/>
              <a:gd name="connsiteY1" fmla="*/ 2037087 h 2053317"/>
              <a:gd name="connsiteX2" fmla="*/ 1038225 w 2728796"/>
              <a:gd name="connsiteY2" fmla="*/ 1798962 h 2053317"/>
              <a:gd name="connsiteX3" fmla="*/ 1857375 w 2728796"/>
              <a:gd name="connsiteY3" fmla="*/ 1151262 h 2053317"/>
              <a:gd name="connsiteX4" fmla="*/ 1981200 w 2728796"/>
              <a:gd name="connsiteY4" fmla="*/ 1056012 h 2053317"/>
              <a:gd name="connsiteX5" fmla="*/ 2057400 w 2728796"/>
              <a:gd name="connsiteY5" fmla="*/ 970287 h 2053317"/>
              <a:gd name="connsiteX6" fmla="*/ 2076450 w 2728796"/>
              <a:gd name="connsiteY6" fmla="*/ 913137 h 2053317"/>
              <a:gd name="connsiteX7" fmla="*/ 2085975 w 2728796"/>
              <a:gd name="connsiteY7" fmla="*/ 884562 h 2053317"/>
              <a:gd name="connsiteX8" fmla="*/ 2105025 w 2728796"/>
              <a:gd name="connsiteY8" fmla="*/ 855987 h 2053317"/>
              <a:gd name="connsiteX9" fmla="*/ 2124075 w 2728796"/>
              <a:gd name="connsiteY9" fmla="*/ 770262 h 2053317"/>
              <a:gd name="connsiteX10" fmla="*/ 2143125 w 2728796"/>
              <a:gd name="connsiteY10" fmla="*/ 713112 h 2053317"/>
              <a:gd name="connsiteX11" fmla="*/ 2171700 w 2728796"/>
              <a:gd name="connsiteY11" fmla="*/ 646437 h 2053317"/>
              <a:gd name="connsiteX12" fmla="*/ 2181225 w 2728796"/>
              <a:gd name="connsiteY12" fmla="*/ 579762 h 2053317"/>
              <a:gd name="connsiteX13" fmla="*/ 2190750 w 2728796"/>
              <a:gd name="connsiteY13" fmla="*/ 551187 h 2053317"/>
              <a:gd name="connsiteX14" fmla="*/ 2200275 w 2728796"/>
              <a:gd name="connsiteY14" fmla="*/ 313062 h 2053317"/>
              <a:gd name="connsiteX15" fmla="*/ 2238375 w 2728796"/>
              <a:gd name="connsiteY15" fmla="*/ 255912 h 2053317"/>
              <a:gd name="connsiteX16" fmla="*/ 2333625 w 2728796"/>
              <a:gd name="connsiteY16" fmla="*/ 179712 h 2053317"/>
              <a:gd name="connsiteX17" fmla="*/ 2362200 w 2728796"/>
              <a:gd name="connsiteY17" fmla="*/ 151137 h 2053317"/>
              <a:gd name="connsiteX18" fmla="*/ 2409825 w 2728796"/>
              <a:gd name="connsiteY18" fmla="*/ 141612 h 2053317"/>
              <a:gd name="connsiteX19" fmla="*/ 2438400 w 2728796"/>
              <a:gd name="connsiteY19" fmla="*/ 132087 h 2053317"/>
              <a:gd name="connsiteX20" fmla="*/ 2486025 w 2728796"/>
              <a:gd name="connsiteY20" fmla="*/ 122562 h 2053317"/>
              <a:gd name="connsiteX21" fmla="*/ 2686050 w 2728796"/>
              <a:gd name="connsiteY21" fmla="*/ 65412 h 2053317"/>
              <a:gd name="connsiteX22" fmla="*/ 2725802 w 2728796"/>
              <a:gd name="connsiteY22" fmla="*/ 0 h 2053317"/>
              <a:gd name="connsiteX23" fmla="*/ 70485 w 2728796"/>
              <a:gd name="connsiteY23" fmla="*/ 63002 h 2053317"/>
              <a:gd name="connsiteX0" fmla="*/ 12636 w 2728796"/>
              <a:gd name="connsiteY0" fmla="*/ 2053317 h 2053317"/>
              <a:gd name="connsiteX1" fmla="*/ 0 w 2728796"/>
              <a:gd name="connsiteY1" fmla="*/ 2037087 h 2053317"/>
              <a:gd name="connsiteX2" fmla="*/ 1857375 w 2728796"/>
              <a:gd name="connsiteY2" fmla="*/ 1151262 h 2053317"/>
              <a:gd name="connsiteX3" fmla="*/ 1981200 w 2728796"/>
              <a:gd name="connsiteY3" fmla="*/ 1056012 h 2053317"/>
              <a:gd name="connsiteX4" fmla="*/ 2057400 w 2728796"/>
              <a:gd name="connsiteY4" fmla="*/ 970287 h 2053317"/>
              <a:gd name="connsiteX5" fmla="*/ 2076450 w 2728796"/>
              <a:gd name="connsiteY5" fmla="*/ 913137 h 2053317"/>
              <a:gd name="connsiteX6" fmla="*/ 2085975 w 2728796"/>
              <a:gd name="connsiteY6" fmla="*/ 884562 h 2053317"/>
              <a:gd name="connsiteX7" fmla="*/ 2105025 w 2728796"/>
              <a:gd name="connsiteY7" fmla="*/ 855987 h 2053317"/>
              <a:gd name="connsiteX8" fmla="*/ 2124075 w 2728796"/>
              <a:gd name="connsiteY8" fmla="*/ 770262 h 2053317"/>
              <a:gd name="connsiteX9" fmla="*/ 2143125 w 2728796"/>
              <a:gd name="connsiteY9" fmla="*/ 713112 h 2053317"/>
              <a:gd name="connsiteX10" fmla="*/ 2171700 w 2728796"/>
              <a:gd name="connsiteY10" fmla="*/ 646437 h 2053317"/>
              <a:gd name="connsiteX11" fmla="*/ 2181225 w 2728796"/>
              <a:gd name="connsiteY11" fmla="*/ 579762 h 2053317"/>
              <a:gd name="connsiteX12" fmla="*/ 2190750 w 2728796"/>
              <a:gd name="connsiteY12" fmla="*/ 551187 h 2053317"/>
              <a:gd name="connsiteX13" fmla="*/ 2200275 w 2728796"/>
              <a:gd name="connsiteY13" fmla="*/ 313062 h 2053317"/>
              <a:gd name="connsiteX14" fmla="*/ 2238375 w 2728796"/>
              <a:gd name="connsiteY14" fmla="*/ 255912 h 2053317"/>
              <a:gd name="connsiteX15" fmla="*/ 2333625 w 2728796"/>
              <a:gd name="connsiteY15" fmla="*/ 179712 h 2053317"/>
              <a:gd name="connsiteX16" fmla="*/ 2362200 w 2728796"/>
              <a:gd name="connsiteY16" fmla="*/ 151137 h 2053317"/>
              <a:gd name="connsiteX17" fmla="*/ 2409825 w 2728796"/>
              <a:gd name="connsiteY17" fmla="*/ 141612 h 2053317"/>
              <a:gd name="connsiteX18" fmla="*/ 2438400 w 2728796"/>
              <a:gd name="connsiteY18" fmla="*/ 132087 h 2053317"/>
              <a:gd name="connsiteX19" fmla="*/ 2486025 w 2728796"/>
              <a:gd name="connsiteY19" fmla="*/ 122562 h 2053317"/>
              <a:gd name="connsiteX20" fmla="*/ 2686050 w 2728796"/>
              <a:gd name="connsiteY20" fmla="*/ 65412 h 2053317"/>
              <a:gd name="connsiteX21" fmla="*/ 2725802 w 2728796"/>
              <a:gd name="connsiteY21" fmla="*/ 0 h 2053317"/>
              <a:gd name="connsiteX22" fmla="*/ 70485 w 2728796"/>
              <a:gd name="connsiteY22" fmla="*/ 63002 h 2053317"/>
              <a:gd name="connsiteX0" fmla="*/ 12636 w 2728796"/>
              <a:gd name="connsiteY0" fmla="*/ 2053317 h 2053317"/>
              <a:gd name="connsiteX1" fmla="*/ 0 w 2728796"/>
              <a:gd name="connsiteY1" fmla="*/ 2037087 h 2053317"/>
              <a:gd name="connsiteX2" fmla="*/ 1981200 w 2728796"/>
              <a:gd name="connsiteY2" fmla="*/ 1056012 h 2053317"/>
              <a:gd name="connsiteX3" fmla="*/ 2057400 w 2728796"/>
              <a:gd name="connsiteY3" fmla="*/ 970287 h 2053317"/>
              <a:gd name="connsiteX4" fmla="*/ 2076450 w 2728796"/>
              <a:gd name="connsiteY4" fmla="*/ 913137 h 2053317"/>
              <a:gd name="connsiteX5" fmla="*/ 2085975 w 2728796"/>
              <a:gd name="connsiteY5" fmla="*/ 884562 h 2053317"/>
              <a:gd name="connsiteX6" fmla="*/ 2105025 w 2728796"/>
              <a:gd name="connsiteY6" fmla="*/ 855987 h 2053317"/>
              <a:gd name="connsiteX7" fmla="*/ 2124075 w 2728796"/>
              <a:gd name="connsiteY7" fmla="*/ 770262 h 2053317"/>
              <a:gd name="connsiteX8" fmla="*/ 2143125 w 2728796"/>
              <a:gd name="connsiteY8" fmla="*/ 713112 h 2053317"/>
              <a:gd name="connsiteX9" fmla="*/ 2171700 w 2728796"/>
              <a:gd name="connsiteY9" fmla="*/ 646437 h 2053317"/>
              <a:gd name="connsiteX10" fmla="*/ 2181225 w 2728796"/>
              <a:gd name="connsiteY10" fmla="*/ 579762 h 2053317"/>
              <a:gd name="connsiteX11" fmla="*/ 2190750 w 2728796"/>
              <a:gd name="connsiteY11" fmla="*/ 551187 h 2053317"/>
              <a:gd name="connsiteX12" fmla="*/ 2200275 w 2728796"/>
              <a:gd name="connsiteY12" fmla="*/ 313062 h 2053317"/>
              <a:gd name="connsiteX13" fmla="*/ 2238375 w 2728796"/>
              <a:gd name="connsiteY13" fmla="*/ 255912 h 2053317"/>
              <a:gd name="connsiteX14" fmla="*/ 2333625 w 2728796"/>
              <a:gd name="connsiteY14" fmla="*/ 179712 h 2053317"/>
              <a:gd name="connsiteX15" fmla="*/ 2362200 w 2728796"/>
              <a:gd name="connsiteY15" fmla="*/ 151137 h 2053317"/>
              <a:gd name="connsiteX16" fmla="*/ 2409825 w 2728796"/>
              <a:gd name="connsiteY16" fmla="*/ 141612 h 2053317"/>
              <a:gd name="connsiteX17" fmla="*/ 2438400 w 2728796"/>
              <a:gd name="connsiteY17" fmla="*/ 132087 h 2053317"/>
              <a:gd name="connsiteX18" fmla="*/ 2486025 w 2728796"/>
              <a:gd name="connsiteY18" fmla="*/ 122562 h 2053317"/>
              <a:gd name="connsiteX19" fmla="*/ 2686050 w 2728796"/>
              <a:gd name="connsiteY19" fmla="*/ 65412 h 2053317"/>
              <a:gd name="connsiteX20" fmla="*/ 2725802 w 2728796"/>
              <a:gd name="connsiteY20" fmla="*/ 0 h 2053317"/>
              <a:gd name="connsiteX21" fmla="*/ 70485 w 2728796"/>
              <a:gd name="connsiteY21" fmla="*/ 63002 h 2053317"/>
              <a:gd name="connsiteX0" fmla="*/ 28381 w 2744541"/>
              <a:gd name="connsiteY0" fmla="*/ 2053317 h 2053317"/>
              <a:gd name="connsiteX1" fmla="*/ 0 w 2744541"/>
              <a:gd name="connsiteY1" fmla="*/ 1021509 h 2053317"/>
              <a:gd name="connsiteX2" fmla="*/ 1996945 w 2744541"/>
              <a:gd name="connsiteY2" fmla="*/ 1056012 h 2053317"/>
              <a:gd name="connsiteX3" fmla="*/ 2073145 w 2744541"/>
              <a:gd name="connsiteY3" fmla="*/ 970287 h 2053317"/>
              <a:gd name="connsiteX4" fmla="*/ 2092195 w 2744541"/>
              <a:gd name="connsiteY4" fmla="*/ 913137 h 2053317"/>
              <a:gd name="connsiteX5" fmla="*/ 2101720 w 2744541"/>
              <a:gd name="connsiteY5" fmla="*/ 884562 h 2053317"/>
              <a:gd name="connsiteX6" fmla="*/ 2120770 w 2744541"/>
              <a:gd name="connsiteY6" fmla="*/ 855987 h 2053317"/>
              <a:gd name="connsiteX7" fmla="*/ 2139820 w 2744541"/>
              <a:gd name="connsiteY7" fmla="*/ 770262 h 2053317"/>
              <a:gd name="connsiteX8" fmla="*/ 2158870 w 2744541"/>
              <a:gd name="connsiteY8" fmla="*/ 713112 h 2053317"/>
              <a:gd name="connsiteX9" fmla="*/ 2187445 w 2744541"/>
              <a:gd name="connsiteY9" fmla="*/ 646437 h 2053317"/>
              <a:gd name="connsiteX10" fmla="*/ 2196970 w 2744541"/>
              <a:gd name="connsiteY10" fmla="*/ 579762 h 2053317"/>
              <a:gd name="connsiteX11" fmla="*/ 2206495 w 2744541"/>
              <a:gd name="connsiteY11" fmla="*/ 551187 h 2053317"/>
              <a:gd name="connsiteX12" fmla="*/ 2216020 w 2744541"/>
              <a:gd name="connsiteY12" fmla="*/ 313062 h 2053317"/>
              <a:gd name="connsiteX13" fmla="*/ 2254120 w 2744541"/>
              <a:gd name="connsiteY13" fmla="*/ 255912 h 2053317"/>
              <a:gd name="connsiteX14" fmla="*/ 2349370 w 2744541"/>
              <a:gd name="connsiteY14" fmla="*/ 179712 h 2053317"/>
              <a:gd name="connsiteX15" fmla="*/ 2377945 w 2744541"/>
              <a:gd name="connsiteY15" fmla="*/ 151137 h 2053317"/>
              <a:gd name="connsiteX16" fmla="*/ 2425570 w 2744541"/>
              <a:gd name="connsiteY16" fmla="*/ 141612 h 2053317"/>
              <a:gd name="connsiteX17" fmla="*/ 2454145 w 2744541"/>
              <a:gd name="connsiteY17" fmla="*/ 132087 h 2053317"/>
              <a:gd name="connsiteX18" fmla="*/ 2501770 w 2744541"/>
              <a:gd name="connsiteY18" fmla="*/ 122562 h 2053317"/>
              <a:gd name="connsiteX19" fmla="*/ 2701795 w 2744541"/>
              <a:gd name="connsiteY19" fmla="*/ 65412 h 2053317"/>
              <a:gd name="connsiteX20" fmla="*/ 2741547 w 2744541"/>
              <a:gd name="connsiteY20" fmla="*/ 0 h 2053317"/>
              <a:gd name="connsiteX21" fmla="*/ 86230 w 2744541"/>
              <a:gd name="connsiteY21" fmla="*/ 63002 h 2053317"/>
              <a:gd name="connsiteX0" fmla="*/ 28381 w 2744541"/>
              <a:gd name="connsiteY0" fmla="*/ 2053317 h 2053317"/>
              <a:gd name="connsiteX1" fmla="*/ 0 w 2744541"/>
              <a:gd name="connsiteY1" fmla="*/ 1021509 h 2053317"/>
              <a:gd name="connsiteX2" fmla="*/ 1996945 w 2744541"/>
              <a:gd name="connsiteY2" fmla="*/ 1056012 h 2053317"/>
              <a:gd name="connsiteX3" fmla="*/ 2073145 w 2744541"/>
              <a:gd name="connsiteY3" fmla="*/ 970287 h 2053317"/>
              <a:gd name="connsiteX4" fmla="*/ 2092195 w 2744541"/>
              <a:gd name="connsiteY4" fmla="*/ 913137 h 2053317"/>
              <a:gd name="connsiteX5" fmla="*/ 2101720 w 2744541"/>
              <a:gd name="connsiteY5" fmla="*/ 884562 h 2053317"/>
              <a:gd name="connsiteX6" fmla="*/ 2120770 w 2744541"/>
              <a:gd name="connsiteY6" fmla="*/ 855987 h 2053317"/>
              <a:gd name="connsiteX7" fmla="*/ 2139820 w 2744541"/>
              <a:gd name="connsiteY7" fmla="*/ 770262 h 2053317"/>
              <a:gd name="connsiteX8" fmla="*/ 2158870 w 2744541"/>
              <a:gd name="connsiteY8" fmla="*/ 713112 h 2053317"/>
              <a:gd name="connsiteX9" fmla="*/ 2187445 w 2744541"/>
              <a:gd name="connsiteY9" fmla="*/ 646437 h 2053317"/>
              <a:gd name="connsiteX10" fmla="*/ 2196970 w 2744541"/>
              <a:gd name="connsiteY10" fmla="*/ 579762 h 2053317"/>
              <a:gd name="connsiteX11" fmla="*/ 2206495 w 2744541"/>
              <a:gd name="connsiteY11" fmla="*/ 551187 h 2053317"/>
              <a:gd name="connsiteX12" fmla="*/ 2216020 w 2744541"/>
              <a:gd name="connsiteY12" fmla="*/ 313062 h 2053317"/>
              <a:gd name="connsiteX13" fmla="*/ 2254120 w 2744541"/>
              <a:gd name="connsiteY13" fmla="*/ 255912 h 2053317"/>
              <a:gd name="connsiteX14" fmla="*/ 2349370 w 2744541"/>
              <a:gd name="connsiteY14" fmla="*/ 179712 h 2053317"/>
              <a:gd name="connsiteX15" fmla="*/ 2377945 w 2744541"/>
              <a:gd name="connsiteY15" fmla="*/ 151137 h 2053317"/>
              <a:gd name="connsiteX16" fmla="*/ 2425570 w 2744541"/>
              <a:gd name="connsiteY16" fmla="*/ 141612 h 2053317"/>
              <a:gd name="connsiteX17" fmla="*/ 2454145 w 2744541"/>
              <a:gd name="connsiteY17" fmla="*/ 132087 h 2053317"/>
              <a:gd name="connsiteX18" fmla="*/ 2501770 w 2744541"/>
              <a:gd name="connsiteY18" fmla="*/ 122562 h 2053317"/>
              <a:gd name="connsiteX19" fmla="*/ 2701795 w 2744541"/>
              <a:gd name="connsiteY19" fmla="*/ 65412 h 2053317"/>
              <a:gd name="connsiteX20" fmla="*/ 2741547 w 2744541"/>
              <a:gd name="connsiteY20" fmla="*/ 0 h 2053317"/>
              <a:gd name="connsiteX21" fmla="*/ 86230 w 2744541"/>
              <a:gd name="connsiteY21" fmla="*/ 63002 h 2053317"/>
              <a:gd name="connsiteX0" fmla="*/ 38116 w 2754276"/>
              <a:gd name="connsiteY0" fmla="*/ 2074263 h 2074263"/>
              <a:gd name="connsiteX1" fmla="*/ 9735 w 2754276"/>
              <a:gd name="connsiteY1" fmla="*/ 1042455 h 2074263"/>
              <a:gd name="connsiteX2" fmla="*/ 2006680 w 2754276"/>
              <a:gd name="connsiteY2" fmla="*/ 1076958 h 2074263"/>
              <a:gd name="connsiteX3" fmla="*/ 2082880 w 2754276"/>
              <a:gd name="connsiteY3" fmla="*/ 991233 h 2074263"/>
              <a:gd name="connsiteX4" fmla="*/ 2101930 w 2754276"/>
              <a:gd name="connsiteY4" fmla="*/ 934083 h 2074263"/>
              <a:gd name="connsiteX5" fmla="*/ 2111455 w 2754276"/>
              <a:gd name="connsiteY5" fmla="*/ 905508 h 2074263"/>
              <a:gd name="connsiteX6" fmla="*/ 2130505 w 2754276"/>
              <a:gd name="connsiteY6" fmla="*/ 876933 h 2074263"/>
              <a:gd name="connsiteX7" fmla="*/ 2149555 w 2754276"/>
              <a:gd name="connsiteY7" fmla="*/ 791208 h 2074263"/>
              <a:gd name="connsiteX8" fmla="*/ 2168605 w 2754276"/>
              <a:gd name="connsiteY8" fmla="*/ 734058 h 2074263"/>
              <a:gd name="connsiteX9" fmla="*/ 2197180 w 2754276"/>
              <a:gd name="connsiteY9" fmla="*/ 667383 h 2074263"/>
              <a:gd name="connsiteX10" fmla="*/ 2206705 w 2754276"/>
              <a:gd name="connsiteY10" fmla="*/ 600708 h 2074263"/>
              <a:gd name="connsiteX11" fmla="*/ 2216230 w 2754276"/>
              <a:gd name="connsiteY11" fmla="*/ 572133 h 2074263"/>
              <a:gd name="connsiteX12" fmla="*/ 2225755 w 2754276"/>
              <a:gd name="connsiteY12" fmla="*/ 334008 h 2074263"/>
              <a:gd name="connsiteX13" fmla="*/ 2263855 w 2754276"/>
              <a:gd name="connsiteY13" fmla="*/ 276858 h 2074263"/>
              <a:gd name="connsiteX14" fmla="*/ 2359105 w 2754276"/>
              <a:gd name="connsiteY14" fmla="*/ 200658 h 2074263"/>
              <a:gd name="connsiteX15" fmla="*/ 2387680 w 2754276"/>
              <a:gd name="connsiteY15" fmla="*/ 172083 h 2074263"/>
              <a:gd name="connsiteX16" fmla="*/ 2435305 w 2754276"/>
              <a:gd name="connsiteY16" fmla="*/ 162558 h 2074263"/>
              <a:gd name="connsiteX17" fmla="*/ 2463880 w 2754276"/>
              <a:gd name="connsiteY17" fmla="*/ 153033 h 2074263"/>
              <a:gd name="connsiteX18" fmla="*/ 2511505 w 2754276"/>
              <a:gd name="connsiteY18" fmla="*/ 143508 h 2074263"/>
              <a:gd name="connsiteX19" fmla="*/ 2711530 w 2754276"/>
              <a:gd name="connsiteY19" fmla="*/ 86358 h 2074263"/>
              <a:gd name="connsiteX20" fmla="*/ 2751282 w 2754276"/>
              <a:gd name="connsiteY20" fmla="*/ 20946 h 2074263"/>
              <a:gd name="connsiteX21" fmla="*/ 1493 w 2754276"/>
              <a:gd name="connsiteY21" fmla="*/ 5221 h 2074263"/>
              <a:gd name="connsiteX0" fmla="*/ 39090 w 2755250"/>
              <a:gd name="connsiteY0" fmla="*/ 2095614 h 2095614"/>
              <a:gd name="connsiteX1" fmla="*/ 10709 w 2755250"/>
              <a:gd name="connsiteY1" fmla="*/ 1063806 h 2095614"/>
              <a:gd name="connsiteX2" fmla="*/ 2007654 w 2755250"/>
              <a:gd name="connsiteY2" fmla="*/ 1098309 h 2095614"/>
              <a:gd name="connsiteX3" fmla="*/ 2083854 w 2755250"/>
              <a:gd name="connsiteY3" fmla="*/ 1012584 h 2095614"/>
              <a:gd name="connsiteX4" fmla="*/ 2102904 w 2755250"/>
              <a:gd name="connsiteY4" fmla="*/ 955434 h 2095614"/>
              <a:gd name="connsiteX5" fmla="*/ 2112429 w 2755250"/>
              <a:gd name="connsiteY5" fmla="*/ 926859 h 2095614"/>
              <a:gd name="connsiteX6" fmla="*/ 2131479 w 2755250"/>
              <a:gd name="connsiteY6" fmla="*/ 898284 h 2095614"/>
              <a:gd name="connsiteX7" fmla="*/ 2150529 w 2755250"/>
              <a:gd name="connsiteY7" fmla="*/ 812559 h 2095614"/>
              <a:gd name="connsiteX8" fmla="*/ 2169579 w 2755250"/>
              <a:gd name="connsiteY8" fmla="*/ 755409 h 2095614"/>
              <a:gd name="connsiteX9" fmla="*/ 2198154 w 2755250"/>
              <a:gd name="connsiteY9" fmla="*/ 688734 h 2095614"/>
              <a:gd name="connsiteX10" fmla="*/ 2207679 w 2755250"/>
              <a:gd name="connsiteY10" fmla="*/ 622059 h 2095614"/>
              <a:gd name="connsiteX11" fmla="*/ 2217204 w 2755250"/>
              <a:gd name="connsiteY11" fmla="*/ 593484 h 2095614"/>
              <a:gd name="connsiteX12" fmla="*/ 2226729 w 2755250"/>
              <a:gd name="connsiteY12" fmla="*/ 355359 h 2095614"/>
              <a:gd name="connsiteX13" fmla="*/ 2264829 w 2755250"/>
              <a:gd name="connsiteY13" fmla="*/ 298209 h 2095614"/>
              <a:gd name="connsiteX14" fmla="*/ 2360079 w 2755250"/>
              <a:gd name="connsiteY14" fmla="*/ 222009 h 2095614"/>
              <a:gd name="connsiteX15" fmla="*/ 2388654 w 2755250"/>
              <a:gd name="connsiteY15" fmla="*/ 193434 h 2095614"/>
              <a:gd name="connsiteX16" fmla="*/ 2436279 w 2755250"/>
              <a:gd name="connsiteY16" fmla="*/ 183909 h 2095614"/>
              <a:gd name="connsiteX17" fmla="*/ 2464854 w 2755250"/>
              <a:gd name="connsiteY17" fmla="*/ 174384 h 2095614"/>
              <a:gd name="connsiteX18" fmla="*/ 2512479 w 2755250"/>
              <a:gd name="connsiteY18" fmla="*/ 164859 h 2095614"/>
              <a:gd name="connsiteX19" fmla="*/ 2712504 w 2755250"/>
              <a:gd name="connsiteY19" fmla="*/ 107709 h 2095614"/>
              <a:gd name="connsiteX20" fmla="*/ 2752256 w 2755250"/>
              <a:gd name="connsiteY20" fmla="*/ 42297 h 2095614"/>
              <a:gd name="connsiteX21" fmla="*/ 2467 w 2755250"/>
              <a:gd name="connsiteY21" fmla="*/ 26572 h 2095614"/>
              <a:gd name="connsiteX0" fmla="*/ 28750 w 2744910"/>
              <a:gd name="connsiteY0" fmla="*/ 2053317 h 2053317"/>
              <a:gd name="connsiteX1" fmla="*/ 369 w 2744910"/>
              <a:gd name="connsiteY1" fmla="*/ 1021509 h 2053317"/>
              <a:gd name="connsiteX2" fmla="*/ 1997314 w 2744910"/>
              <a:gd name="connsiteY2" fmla="*/ 1056012 h 2053317"/>
              <a:gd name="connsiteX3" fmla="*/ 2073514 w 2744910"/>
              <a:gd name="connsiteY3" fmla="*/ 970287 h 2053317"/>
              <a:gd name="connsiteX4" fmla="*/ 2092564 w 2744910"/>
              <a:gd name="connsiteY4" fmla="*/ 913137 h 2053317"/>
              <a:gd name="connsiteX5" fmla="*/ 2102089 w 2744910"/>
              <a:gd name="connsiteY5" fmla="*/ 884562 h 2053317"/>
              <a:gd name="connsiteX6" fmla="*/ 2121139 w 2744910"/>
              <a:gd name="connsiteY6" fmla="*/ 855987 h 2053317"/>
              <a:gd name="connsiteX7" fmla="*/ 2140189 w 2744910"/>
              <a:gd name="connsiteY7" fmla="*/ 770262 h 2053317"/>
              <a:gd name="connsiteX8" fmla="*/ 2159239 w 2744910"/>
              <a:gd name="connsiteY8" fmla="*/ 713112 h 2053317"/>
              <a:gd name="connsiteX9" fmla="*/ 2187814 w 2744910"/>
              <a:gd name="connsiteY9" fmla="*/ 646437 h 2053317"/>
              <a:gd name="connsiteX10" fmla="*/ 2197339 w 2744910"/>
              <a:gd name="connsiteY10" fmla="*/ 579762 h 2053317"/>
              <a:gd name="connsiteX11" fmla="*/ 2206864 w 2744910"/>
              <a:gd name="connsiteY11" fmla="*/ 551187 h 2053317"/>
              <a:gd name="connsiteX12" fmla="*/ 2216389 w 2744910"/>
              <a:gd name="connsiteY12" fmla="*/ 313062 h 2053317"/>
              <a:gd name="connsiteX13" fmla="*/ 2254489 w 2744910"/>
              <a:gd name="connsiteY13" fmla="*/ 255912 h 2053317"/>
              <a:gd name="connsiteX14" fmla="*/ 2349739 w 2744910"/>
              <a:gd name="connsiteY14" fmla="*/ 179712 h 2053317"/>
              <a:gd name="connsiteX15" fmla="*/ 2378314 w 2744910"/>
              <a:gd name="connsiteY15" fmla="*/ 151137 h 2053317"/>
              <a:gd name="connsiteX16" fmla="*/ 2425939 w 2744910"/>
              <a:gd name="connsiteY16" fmla="*/ 141612 h 2053317"/>
              <a:gd name="connsiteX17" fmla="*/ 2454514 w 2744910"/>
              <a:gd name="connsiteY17" fmla="*/ 132087 h 2053317"/>
              <a:gd name="connsiteX18" fmla="*/ 2502139 w 2744910"/>
              <a:gd name="connsiteY18" fmla="*/ 122562 h 2053317"/>
              <a:gd name="connsiteX19" fmla="*/ 2702164 w 2744910"/>
              <a:gd name="connsiteY19" fmla="*/ 65412 h 2053317"/>
              <a:gd name="connsiteX20" fmla="*/ 2741916 w 2744910"/>
              <a:gd name="connsiteY20" fmla="*/ 0 h 2053317"/>
              <a:gd name="connsiteX21" fmla="*/ 0 w 2744910"/>
              <a:gd name="connsiteY21" fmla="*/ 23639 h 2053317"/>
              <a:gd name="connsiteX0" fmla="*/ 28750 w 2744910"/>
              <a:gd name="connsiteY0" fmla="*/ 2053317 h 2053317"/>
              <a:gd name="connsiteX1" fmla="*/ 369 w 2744910"/>
              <a:gd name="connsiteY1" fmla="*/ 1021509 h 2053317"/>
              <a:gd name="connsiteX2" fmla="*/ 1997314 w 2744910"/>
              <a:gd name="connsiteY2" fmla="*/ 1056012 h 2053317"/>
              <a:gd name="connsiteX3" fmla="*/ 2073514 w 2744910"/>
              <a:gd name="connsiteY3" fmla="*/ 970287 h 2053317"/>
              <a:gd name="connsiteX4" fmla="*/ 2092564 w 2744910"/>
              <a:gd name="connsiteY4" fmla="*/ 913137 h 2053317"/>
              <a:gd name="connsiteX5" fmla="*/ 2102089 w 2744910"/>
              <a:gd name="connsiteY5" fmla="*/ 884562 h 2053317"/>
              <a:gd name="connsiteX6" fmla="*/ 2121139 w 2744910"/>
              <a:gd name="connsiteY6" fmla="*/ 855987 h 2053317"/>
              <a:gd name="connsiteX7" fmla="*/ 2140189 w 2744910"/>
              <a:gd name="connsiteY7" fmla="*/ 770262 h 2053317"/>
              <a:gd name="connsiteX8" fmla="*/ 2159239 w 2744910"/>
              <a:gd name="connsiteY8" fmla="*/ 713112 h 2053317"/>
              <a:gd name="connsiteX9" fmla="*/ 2187814 w 2744910"/>
              <a:gd name="connsiteY9" fmla="*/ 646437 h 2053317"/>
              <a:gd name="connsiteX10" fmla="*/ 2197339 w 2744910"/>
              <a:gd name="connsiteY10" fmla="*/ 579762 h 2053317"/>
              <a:gd name="connsiteX11" fmla="*/ 2206864 w 2744910"/>
              <a:gd name="connsiteY11" fmla="*/ 551187 h 2053317"/>
              <a:gd name="connsiteX12" fmla="*/ 2216389 w 2744910"/>
              <a:gd name="connsiteY12" fmla="*/ 313062 h 2053317"/>
              <a:gd name="connsiteX13" fmla="*/ 2254489 w 2744910"/>
              <a:gd name="connsiteY13" fmla="*/ 255912 h 2053317"/>
              <a:gd name="connsiteX14" fmla="*/ 2349739 w 2744910"/>
              <a:gd name="connsiteY14" fmla="*/ 179712 h 2053317"/>
              <a:gd name="connsiteX15" fmla="*/ 2378314 w 2744910"/>
              <a:gd name="connsiteY15" fmla="*/ 151137 h 2053317"/>
              <a:gd name="connsiteX16" fmla="*/ 2425939 w 2744910"/>
              <a:gd name="connsiteY16" fmla="*/ 141612 h 2053317"/>
              <a:gd name="connsiteX17" fmla="*/ 2454514 w 2744910"/>
              <a:gd name="connsiteY17" fmla="*/ 132087 h 2053317"/>
              <a:gd name="connsiteX18" fmla="*/ 2502139 w 2744910"/>
              <a:gd name="connsiteY18" fmla="*/ 122562 h 2053317"/>
              <a:gd name="connsiteX19" fmla="*/ 2702164 w 2744910"/>
              <a:gd name="connsiteY19" fmla="*/ 65412 h 2053317"/>
              <a:gd name="connsiteX20" fmla="*/ 2741916 w 2744910"/>
              <a:gd name="connsiteY20" fmla="*/ 0 h 2053317"/>
              <a:gd name="connsiteX21" fmla="*/ 0 w 2744910"/>
              <a:gd name="connsiteY21" fmla="*/ 21 h 2053317"/>
              <a:gd name="connsiteX0" fmla="*/ 28750 w 2744910"/>
              <a:gd name="connsiteY0" fmla="*/ 2053317 h 2053317"/>
              <a:gd name="connsiteX1" fmla="*/ 369 w 2744910"/>
              <a:gd name="connsiteY1" fmla="*/ 1021509 h 2053317"/>
              <a:gd name="connsiteX2" fmla="*/ 1997314 w 2744910"/>
              <a:gd name="connsiteY2" fmla="*/ 1056012 h 2053317"/>
              <a:gd name="connsiteX3" fmla="*/ 2073514 w 2744910"/>
              <a:gd name="connsiteY3" fmla="*/ 970287 h 2053317"/>
              <a:gd name="connsiteX4" fmla="*/ 2092564 w 2744910"/>
              <a:gd name="connsiteY4" fmla="*/ 913137 h 2053317"/>
              <a:gd name="connsiteX5" fmla="*/ 2102089 w 2744910"/>
              <a:gd name="connsiteY5" fmla="*/ 884562 h 2053317"/>
              <a:gd name="connsiteX6" fmla="*/ 2121139 w 2744910"/>
              <a:gd name="connsiteY6" fmla="*/ 855987 h 2053317"/>
              <a:gd name="connsiteX7" fmla="*/ 2140189 w 2744910"/>
              <a:gd name="connsiteY7" fmla="*/ 770262 h 2053317"/>
              <a:gd name="connsiteX8" fmla="*/ 2159239 w 2744910"/>
              <a:gd name="connsiteY8" fmla="*/ 713112 h 2053317"/>
              <a:gd name="connsiteX9" fmla="*/ 2187814 w 2744910"/>
              <a:gd name="connsiteY9" fmla="*/ 646437 h 2053317"/>
              <a:gd name="connsiteX10" fmla="*/ 2197339 w 2744910"/>
              <a:gd name="connsiteY10" fmla="*/ 579762 h 2053317"/>
              <a:gd name="connsiteX11" fmla="*/ 2206864 w 2744910"/>
              <a:gd name="connsiteY11" fmla="*/ 551187 h 2053317"/>
              <a:gd name="connsiteX12" fmla="*/ 2216389 w 2744910"/>
              <a:gd name="connsiteY12" fmla="*/ 313062 h 2053317"/>
              <a:gd name="connsiteX13" fmla="*/ 2254489 w 2744910"/>
              <a:gd name="connsiteY13" fmla="*/ 255912 h 2053317"/>
              <a:gd name="connsiteX14" fmla="*/ 2349739 w 2744910"/>
              <a:gd name="connsiteY14" fmla="*/ 179712 h 2053317"/>
              <a:gd name="connsiteX15" fmla="*/ 2378314 w 2744910"/>
              <a:gd name="connsiteY15" fmla="*/ 151137 h 2053317"/>
              <a:gd name="connsiteX16" fmla="*/ 2425939 w 2744910"/>
              <a:gd name="connsiteY16" fmla="*/ 141612 h 2053317"/>
              <a:gd name="connsiteX17" fmla="*/ 2454514 w 2744910"/>
              <a:gd name="connsiteY17" fmla="*/ 132087 h 2053317"/>
              <a:gd name="connsiteX18" fmla="*/ 2502139 w 2744910"/>
              <a:gd name="connsiteY18" fmla="*/ 122562 h 2053317"/>
              <a:gd name="connsiteX19" fmla="*/ 2702164 w 2744910"/>
              <a:gd name="connsiteY19" fmla="*/ 65412 h 2053317"/>
              <a:gd name="connsiteX20" fmla="*/ 2741916 w 2744910"/>
              <a:gd name="connsiteY20" fmla="*/ 0 h 2053317"/>
              <a:gd name="connsiteX21" fmla="*/ 0 w 2744910"/>
              <a:gd name="connsiteY21" fmla="*/ 21 h 2053317"/>
              <a:gd name="connsiteX0" fmla="*/ 28750 w 2744910"/>
              <a:gd name="connsiteY0" fmla="*/ 2053317 h 2053317"/>
              <a:gd name="connsiteX1" fmla="*/ 369 w 2744910"/>
              <a:gd name="connsiteY1" fmla="*/ 1021509 h 2053317"/>
              <a:gd name="connsiteX2" fmla="*/ 1997314 w 2744910"/>
              <a:gd name="connsiteY2" fmla="*/ 1056012 h 2053317"/>
              <a:gd name="connsiteX3" fmla="*/ 2073514 w 2744910"/>
              <a:gd name="connsiteY3" fmla="*/ 970287 h 2053317"/>
              <a:gd name="connsiteX4" fmla="*/ 2092564 w 2744910"/>
              <a:gd name="connsiteY4" fmla="*/ 913137 h 2053317"/>
              <a:gd name="connsiteX5" fmla="*/ 2102089 w 2744910"/>
              <a:gd name="connsiteY5" fmla="*/ 884562 h 2053317"/>
              <a:gd name="connsiteX6" fmla="*/ 2121139 w 2744910"/>
              <a:gd name="connsiteY6" fmla="*/ 855987 h 2053317"/>
              <a:gd name="connsiteX7" fmla="*/ 2140189 w 2744910"/>
              <a:gd name="connsiteY7" fmla="*/ 770262 h 2053317"/>
              <a:gd name="connsiteX8" fmla="*/ 2159239 w 2744910"/>
              <a:gd name="connsiteY8" fmla="*/ 713112 h 2053317"/>
              <a:gd name="connsiteX9" fmla="*/ 2187814 w 2744910"/>
              <a:gd name="connsiteY9" fmla="*/ 646437 h 2053317"/>
              <a:gd name="connsiteX10" fmla="*/ 2197339 w 2744910"/>
              <a:gd name="connsiteY10" fmla="*/ 579762 h 2053317"/>
              <a:gd name="connsiteX11" fmla="*/ 2206864 w 2744910"/>
              <a:gd name="connsiteY11" fmla="*/ 551187 h 2053317"/>
              <a:gd name="connsiteX12" fmla="*/ 2216389 w 2744910"/>
              <a:gd name="connsiteY12" fmla="*/ 313062 h 2053317"/>
              <a:gd name="connsiteX13" fmla="*/ 2254489 w 2744910"/>
              <a:gd name="connsiteY13" fmla="*/ 255912 h 2053317"/>
              <a:gd name="connsiteX14" fmla="*/ 2349739 w 2744910"/>
              <a:gd name="connsiteY14" fmla="*/ 179712 h 2053317"/>
              <a:gd name="connsiteX15" fmla="*/ 2378314 w 2744910"/>
              <a:gd name="connsiteY15" fmla="*/ 151137 h 2053317"/>
              <a:gd name="connsiteX16" fmla="*/ 2425939 w 2744910"/>
              <a:gd name="connsiteY16" fmla="*/ 141612 h 2053317"/>
              <a:gd name="connsiteX17" fmla="*/ 2454514 w 2744910"/>
              <a:gd name="connsiteY17" fmla="*/ 132087 h 2053317"/>
              <a:gd name="connsiteX18" fmla="*/ 2502139 w 2744910"/>
              <a:gd name="connsiteY18" fmla="*/ 122562 h 2053317"/>
              <a:gd name="connsiteX19" fmla="*/ 2702164 w 2744910"/>
              <a:gd name="connsiteY19" fmla="*/ 65412 h 2053317"/>
              <a:gd name="connsiteX20" fmla="*/ 2741916 w 2744910"/>
              <a:gd name="connsiteY20" fmla="*/ 0 h 2053317"/>
              <a:gd name="connsiteX21" fmla="*/ 0 w 2744910"/>
              <a:gd name="connsiteY21" fmla="*/ 21 h 2053317"/>
              <a:gd name="connsiteX0" fmla="*/ 0 w 2747651"/>
              <a:gd name="connsiteY0" fmla="*/ 2100553 h 2100553"/>
              <a:gd name="connsiteX1" fmla="*/ 3110 w 2747651"/>
              <a:gd name="connsiteY1" fmla="*/ 1021509 h 2100553"/>
              <a:gd name="connsiteX2" fmla="*/ 2000055 w 2747651"/>
              <a:gd name="connsiteY2" fmla="*/ 1056012 h 2100553"/>
              <a:gd name="connsiteX3" fmla="*/ 2076255 w 2747651"/>
              <a:gd name="connsiteY3" fmla="*/ 970287 h 2100553"/>
              <a:gd name="connsiteX4" fmla="*/ 2095305 w 2747651"/>
              <a:gd name="connsiteY4" fmla="*/ 913137 h 2100553"/>
              <a:gd name="connsiteX5" fmla="*/ 2104830 w 2747651"/>
              <a:gd name="connsiteY5" fmla="*/ 884562 h 2100553"/>
              <a:gd name="connsiteX6" fmla="*/ 2123880 w 2747651"/>
              <a:gd name="connsiteY6" fmla="*/ 855987 h 2100553"/>
              <a:gd name="connsiteX7" fmla="*/ 2142930 w 2747651"/>
              <a:gd name="connsiteY7" fmla="*/ 770262 h 2100553"/>
              <a:gd name="connsiteX8" fmla="*/ 2161980 w 2747651"/>
              <a:gd name="connsiteY8" fmla="*/ 713112 h 2100553"/>
              <a:gd name="connsiteX9" fmla="*/ 2190555 w 2747651"/>
              <a:gd name="connsiteY9" fmla="*/ 646437 h 2100553"/>
              <a:gd name="connsiteX10" fmla="*/ 2200080 w 2747651"/>
              <a:gd name="connsiteY10" fmla="*/ 579762 h 2100553"/>
              <a:gd name="connsiteX11" fmla="*/ 2209605 w 2747651"/>
              <a:gd name="connsiteY11" fmla="*/ 551187 h 2100553"/>
              <a:gd name="connsiteX12" fmla="*/ 2219130 w 2747651"/>
              <a:gd name="connsiteY12" fmla="*/ 313062 h 2100553"/>
              <a:gd name="connsiteX13" fmla="*/ 2257230 w 2747651"/>
              <a:gd name="connsiteY13" fmla="*/ 255912 h 2100553"/>
              <a:gd name="connsiteX14" fmla="*/ 2352480 w 2747651"/>
              <a:gd name="connsiteY14" fmla="*/ 179712 h 2100553"/>
              <a:gd name="connsiteX15" fmla="*/ 2381055 w 2747651"/>
              <a:gd name="connsiteY15" fmla="*/ 151137 h 2100553"/>
              <a:gd name="connsiteX16" fmla="*/ 2428680 w 2747651"/>
              <a:gd name="connsiteY16" fmla="*/ 141612 h 2100553"/>
              <a:gd name="connsiteX17" fmla="*/ 2457255 w 2747651"/>
              <a:gd name="connsiteY17" fmla="*/ 132087 h 2100553"/>
              <a:gd name="connsiteX18" fmla="*/ 2504880 w 2747651"/>
              <a:gd name="connsiteY18" fmla="*/ 122562 h 2100553"/>
              <a:gd name="connsiteX19" fmla="*/ 2704905 w 2747651"/>
              <a:gd name="connsiteY19" fmla="*/ 65412 h 2100553"/>
              <a:gd name="connsiteX20" fmla="*/ 2744657 w 2747651"/>
              <a:gd name="connsiteY20" fmla="*/ 0 h 2100553"/>
              <a:gd name="connsiteX21" fmla="*/ 2741 w 2747651"/>
              <a:gd name="connsiteY21" fmla="*/ 21 h 2100553"/>
              <a:gd name="connsiteX0" fmla="*/ 369 w 2744910"/>
              <a:gd name="connsiteY0" fmla="*/ 1021509 h 1056156"/>
              <a:gd name="connsiteX1" fmla="*/ 1997314 w 2744910"/>
              <a:gd name="connsiteY1" fmla="*/ 1056012 h 1056156"/>
              <a:gd name="connsiteX2" fmla="*/ 2073514 w 2744910"/>
              <a:gd name="connsiteY2" fmla="*/ 970287 h 1056156"/>
              <a:gd name="connsiteX3" fmla="*/ 2092564 w 2744910"/>
              <a:gd name="connsiteY3" fmla="*/ 913137 h 1056156"/>
              <a:gd name="connsiteX4" fmla="*/ 2102089 w 2744910"/>
              <a:gd name="connsiteY4" fmla="*/ 884562 h 1056156"/>
              <a:gd name="connsiteX5" fmla="*/ 2121139 w 2744910"/>
              <a:gd name="connsiteY5" fmla="*/ 855987 h 1056156"/>
              <a:gd name="connsiteX6" fmla="*/ 2140189 w 2744910"/>
              <a:gd name="connsiteY6" fmla="*/ 770262 h 1056156"/>
              <a:gd name="connsiteX7" fmla="*/ 2159239 w 2744910"/>
              <a:gd name="connsiteY7" fmla="*/ 713112 h 1056156"/>
              <a:gd name="connsiteX8" fmla="*/ 2187814 w 2744910"/>
              <a:gd name="connsiteY8" fmla="*/ 646437 h 1056156"/>
              <a:gd name="connsiteX9" fmla="*/ 2197339 w 2744910"/>
              <a:gd name="connsiteY9" fmla="*/ 579762 h 1056156"/>
              <a:gd name="connsiteX10" fmla="*/ 2206864 w 2744910"/>
              <a:gd name="connsiteY10" fmla="*/ 551187 h 1056156"/>
              <a:gd name="connsiteX11" fmla="*/ 2216389 w 2744910"/>
              <a:gd name="connsiteY11" fmla="*/ 313062 h 1056156"/>
              <a:gd name="connsiteX12" fmla="*/ 2254489 w 2744910"/>
              <a:gd name="connsiteY12" fmla="*/ 255912 h 1056156"/>
              <a:gd name="connsiteX13" fmla="*/ 2349739 w 2744910"/>
              <a:gd name="connsiteY13" fmla="*/ 179712 h 1056156"/>
              <a:gd name="connsiteX14" fmla="*/ 2378314 w 2744910"/>
              <a:gd name="connsiteY14" fmla="*/ 151137 h 1056156"/>
              <a:gd name="connsiteX15" fmla="*/ 2425939 w 2744910"/>
              <a:gd name="connsiteY15" fmla="*/ 141612 h 1056156"/>
              <a:gd name="connsiteX16" fmla="*/ 2454514 w 2744910"/>
              <a:gd name="connsiteY16" fmla="*/ 132087 h 1056156"/>
              <a:gd name="connsiteX17" fmla="*/ 2502139 w 2744910"/>
              <a:gd name="connsiteY17" fmla="*/ 122562 h 1056156"/>
              <a:gd name="connsiteX18" fmla="*/ 2702164 w 2744910"/>
              <a:gd name="connsiteY18" fmla="*/ 65412 h 1056156"/>
              <a:gd name="connsiteX19" fmla="*/ 2741916 w 2744910"/>
              <a:gd name="connsiteY19" fmla="*/ 0 h 1056156"/>
              <a:gd name="connsiteX20" fmla="*/ 0 w 2744910"/>
              <a:gd name="connsiteY20" fmla="*/ 21 h 1056156"/>
              <a:gd name="connsiteX0" fmla="*/ 369 w 2744910"/>
              <a:gd name="connsiteY0" fmla="*/ 1021509 h 1056577"/>
              <a:gd name="connsiteX1" fmla="*/ 1997314 w 2744910"/>
              <a:gd name="connsiteY1" fmla="*/ 1056012 h 1056577"/>
              <a:gd name="connsiteX2" fmla="*/ 2073514 w 2744910"/>
              <a:gd name="connsiteY2" fmla="*/ 970287 h 1056577"/>
              <a:gd name="connsiteX3" fmla="*/ 2092564 w 2744910"/>
              <a:gd name="connsiteY3" fmla="*/ 913137 h 1056577"/>
              <a:gd name="connsiteX4" fmla="*/ 2102089 w 2744910"/>
              <a:gd name="connsiteY4" fmla="*/ 884562 h 1056577"/>
              <a:gd name="connsiteX5" fmla="*/ 2121139 w 2744910"/>
              <a:gd name="connsiteY5" fmla="*/ 855987 h 1056577"/>
              <a:gd name="connsiteX6" fmla="*/ 2140189 w 2744910"/>
              <a:gd name="connsiteY6" fmla="*/ 770262 h 1056577"/>
              <a:gd name="connsiteX7" fmla="*/ 2159239 w 2744910"/>
              <a:gd name="connsiteY7" fmla="*/ 713112 h 1056577"/>
              <a:gd name="connsiteX8" fmla="*/ 2187814 w 2744910"/>
              <a:gd name="connsiteY8" fmla="*/ 646437 h 1056577"/>
              <a:gd name="connsiteX9" fmla="*/ 2197339 w 2744910"/>
              <a:gd name="connsiteY9" fmla="*/ 579762 h 1056577"/>
              <a:gd name="connsiteX10" fmla="*/ 2206864 w 2744910"/>
              <a:gd name="connsiteY10" fmla="*/ 551187 h 1056577"/>
              <a:gd name="connsiteX11" fmla="*/ 2216389 w 2744910"/>
              <a:gd name="connsiteY11" fmla="*/ 313062 h 1056577"/>
              <a:gd name="connsiteX12" fmla="*/ 2254489 w 2744910"/>
              <a:gd name="connsiteY12" fmla="*/ 255912 h 1056577"/>
              <a:gd name="connsiteX13" fmla="*/ 2349739 w 2744910"/>
              <a:gd name="connsiteY13" fmla="*/ 179712 h 1056577"/>
              <a:gd name="connsiteX14" fmla="*/ 2378314 w 2744910"/>
              <a:gd name="connsiteY14" fmla="*/ 151137 h 1056577"/>
              <a:gd name="connsiteX15" fmla="*/ 2425939 w 2744910"/>
              <a:gd name="connsiteY15" fmla="*/ 141612 h 1056577"/>
              <a:gd name="connsiteX16" fmla="*/ 2454514 w 2744910"/>
              <a:gd name="connsiteY16" fmla="*/ 132087 h 1056577"/>
              <a:gd name="connsiteX17" fmla="*/ 2502139 w 2744910"/>
              <a:gd name="connsiteY17" fmla="*/ 122562 h 1056577"/>
              <a:gd name="connsiteX18" fmla="*/ 2702164 w 2744910"/>
              <a:gd name="connsiteY18" fmla="*/ 65412 h 1056577"/>
              <a:gd name="connsiteX19" fmla="*/ 2741916 w 2744910"/>
              <a:gd name="connsiteY19" fmla="*/ 0 h 1056577"/>
              <a:gd name="connsiteX20" fmla="*/ 0 w 2744910"/>
              <a:gd name="connsiteY20" fmla="*/ 21 h 1056577"/>
              <a:gd name="connsiteX0" fmla="*/ 369 w 2744910"/>
              <a:gd name="connsiteY0" fmla="*/ 1021509 h 1056577"/>
              <a:gd name="connsiteX1" fmla="*/ 1997314 w 2744910"/>
              <a:gd name="connsiteY1" fmla="*/ 1056012 h 1056577"/>
              <a:gd name="connsiteX2" fmla="*/ 2073514 w 2744910"/>
              <a:gd name="connsiteY2" fmla="*/ 970287 h 1056577"/>
              <a:gd name="connsiteX3" fmla="*/ 2092564 w 2744910"/>
              <a:gd name="connsiteY3" fmla="*/ 913137 h 1056577"/>
              <a:gd name="connsiteX4" fmla="*/ 2102089 w 2744910"/>
              <a:gd name="connsiteY4" fmla="*/ 884562 h 1056577"/>
              <a:gd name="connsiteX5" fmla="*/ 2121139 w 2744910"/>
              <a:gd name="connsiteY5" fmla="*/ 855987 h 1056577"/>
              <a:gd name="connsiteX6" fmla="*/ 2140189 w 2744910"/>
              <a:gd name="connsiteY6" fmla="*/ 770262 h 1056577"/>
              <a:gd name="connsiteX7" fmla="*/ 2159239 w 2744910"/>
              <a:gd name="connsiteY7" fmla="*/ 713112 h 1056577"/>
              <a:gd name="connsiteX8" fmla="*/ 2187814 w 2744910"/>
              <a:gd name="connsiteY8" fmla="*/ 646437 h 1056577"/>
              <a:gd name="connsiteX9" fmla="*/ 2197339 w 2744910"/>
              <a:gd name="connsiteY9" fmla="*/ 579762 h 1056577"/>
              <a:gd name="connsiteX10" fmla="*/ 2206864 w 2744910"/>
              <a:gd name="connsiteY10" fmla="*/ 551187 h 1056577"/>
              <a:gd name="connsiteX11" fmla="*/ 2216389 w 2744910"/>
              <a:gd name="connsiteY11" fmla="*/ 313062 h 1056577"/>
              <a:gd name="connsiteX12" fmla="*/ 2254489 w 2744910"/>
              <a:gd name="connsiteY12" fmla="*/ 255912 h 1056577"/>
              <a:gd name="connsiteX13" fmla="*/ 2349739 w 2744910"/>
              <a:gd name="connsiteY13" fmla="*/ 179712 h 1056577"/>
              <a:gd name="connsiteX14" fmla="*/ 2378314 w 2744910"/>
              <a:gd name="connsiteY14" fmla="*/ 151137 h 1056577"/>
              <a:gd name="connsiteX15" fmla="*/ 2425939 w 2744910"/>
              <a:gd name="connsiteY15" fmla="*/ 141612 h 1056577"/>
              <a:gd name="connsiteX16" fmla="*/ 2454514 w 2744910"/>
              <a:gd name="connsiteY16" fmla="*/ 132087 h 1056577"/>
              <a:gd name="connsiteX17" fmla="*/ 2502139 w 2744910"/>
              <a:gd name="connsiteY17" fmla="*/ 122562 h 1056577"/>
              <a:gd name="connsiteX18" fmla="*/ 2702164 w 2744910"/>
              <a:gd name="connsiteY18" fmla="*/ 65412 h 1056577"/>
              <a:gd name="connsiteX19" fmla="*/ 2741916 w 2744910"/>
              <a:gd name="connsiteY19" fmla="*/ 0 h 1056577"/>
              <a:gd name="connsiteX20" fmla="*/ 0 w 2744910"/>
              <a:gd name="connsiteY20" fmla="*/ 21 h 1056577"/>
              <a:gd name="connsiteX0" fmla="*/ 369 w 2744910"/>
              <a:gd name="connsiteY0" fmla="*/ 1021509 h 1056577"/>
              <a:gd name="connsiteX1" fmla="*/ 1997314 w 2744910"/>
              <a:gd name="connsiteY1" fmla="*/ 1056012 h 1056577"/>
              <a:gd name="connsiteX2" fmla="*/ 2073514 w 2744910"/>
              <a:gd name="connsiteY2" fmla="*/ 970287 h 1056577"/>
              <a:gd name="connsiteX3" fmla="*/ 2092564 w 2744910"/>
              <a:gd name="connsiteY3" fmla="*/ 913137 h 1056577"/>
              <a:gd name="connsiteX4" fmla="*/ 2102089 w 2744910"/>
              <a:gd name="connsiteY4" fmla="*/ 884562 h 1056577"/>
              <a:gd name="connsiteX5" fmla="*/ 2121139 w 2744910"/>
              <a:gd name="connsiteY5" fmla="*/ 855987 h 1056577"/>
              <a:gd name="connsiteX6" fmla="*/ 2140189 w 2744910"/>
              <a:gd name="connsiteY6" fmla="*/ 770262 h 1056577"/>
              <a:gd name="connsiteX7" fmla="*/ 2159239 w 2744910"/>
              <a:gd name="connsiteY7" fmla="*/ 713112 h 1056577"/>
              <a:gd name="connsiteX8" fmla="*/ 2187814 w 2744910"/>
              <a:gd name="connsiteY8" fmla="*/ 646437 h 1056577"/>
              <a:gd name="connsiteX9" fmla="*/ 2197339 w 2744910"/>
              <a:gd name="connsiteY9" fmla="*/ 579762 h 1056577"/>
              <a:gd name="connsiteX10" fmla="*/ 2206864 w 2744910"/>
              <a:gd name="connsiteY10" fmla="*/ 551187 h 1056577"/>
              <a:gd name="connsiteX11" fmla="*/ 2216389 w 2744910"/>
              <a:gd name="connsiteY11" fmla="*/ 313062 h 1056577"/>
              <a:gd name="connsiteX12" fmla="*/ 2254489 w 2744910"/>
              <a:gd name="connsiteY12" fmla="*/ 255912 h 1056577"/>
              <a:gd name="connsiteX13" fmla="*/ 2349739 w 2744910"/>
              <a:gd name="connsiteY13" fmla="*/ 179712 h 1056577"/>
              <a:gd name="connsiteX14" fmla="*/ 2378314 w 2744910"/>
              <a:gd name="connsiteY14" fmla="*/ 151137 h 1056577"/>
              <a:gd name="connsiteX15" fmla="*/ 2425939 w 2744910"/>
              <a:gd name="connsiteY15" fmla="*/ 141612 h 1056577"/>
              <a:gd name="connsiteX16" fmla="*/ 2454514 w 2744910"/>
              <a:gd name="connsiteY16" fmla="*/ 132087 h 1056577"/>
              <a:gd name="connsiteX17" fmla="*/ 2502139 w 2744910"/>
              <a:gd name="connsiteY17" fmla="*/ 122562 h 1056577"/>
              <a:gd name="connsiteX18" fmla="*/ 2702164 w 2744910"/>
              <a:gd name="connsiteY18" fmla="*/ 65412 h 1056577"/>
              <a:gd name="connsiteX19" fmla="*/ 2741916 w 2744910"/>
              <a:gd name="connsiteY19" fmla="*/ 0 h 1056577"/>
              <a:gd name="connsiteX20" fmla="*/ 0 w 2744910"/>
              <a:gd name="connsiteY20" fmla="*/ 21 h 1056577"/>
              <a:gd name="connsiteX21" fmla="*/ 369 w 2744910"/>
              <a:gd name="connsiteY21" fmla="*/ 1021509 h 1056577"/>
              <a:gd name="connsiteX0" fmla="*/ 369 w 2744910"/>
              <a:gd name="connsiteY0" fmla="*/ 1021509 h 1040914"/>
              <a:gd name="connsiteX1" fmla="*/ 2013080 w 2744910"/>
              <a:gd name="connsiteY1" fmla="*/ 1040109 h 1040914"/>
              <a:gd name="connsiteX2" fmla="*/ 2073514 w 2744910"/>
              <a:gd name="connsiteY2" fmla="*/ 970287 h 1040914"/>
              <a:gd name="connsiteX3" fmla="*/ 2092564 w 2744910"/>
              <a:gd name="connsiteY3" fmla="*/ 913137 h 1040914"/>
              <a:gd name="connsiteX4" fmla="*/ 2102089 w 2744910"/>
              <a:gd name="connsiteY4" fmla="*/ 884562 h 1040914"/>
              <a:gd name="connsiteX5" fmla="*/ 2121139 w 2744910"/>
              <a:gd name="connsiteY5" fmla="*/ 855987 h 1040914"/>
              <a:gd name="connsiteX6" fmla="*/ 2140189 w 2744910"/>
              <a:gd name="connsiteY6" fmla="*/ 770262 h 1040914"/>
              <a:gd name="connsiteX7" fmla="*/ 2159239 w 2744910"/>
              <a:gd name="connsiteY7" fmla="*/ 713112 h 1040914"/>
              <a:gd name="connsiteX8" fmla="*/ 2187814 w 2744910"/>
              <a:gd name="connsiteY8" fmla="*/ 646437 h 1040914"/>
              <a:gd name="connsiteX9" fmla="*/ 2197339 w 2744910"/>
              <a:gd name="connsiteY9" fmla="*/ 579762 h 1040914"/>
              <a:gd name="connsiteX10" fmla="*/ 2206864 w 2744910"/>
              <a:gd name="connsiteY10" fmla="*/ 551187 h 1040914"/>
              <a:gd name="connsiteX11" fmla="*/ 2216389 w 2744910"/>
              <a:gd name="connsiteY11" fmla="*/ 313062 h 1040914"/>
              <a:gd name="connsiteX12" fmla="*/ 2254489 w 2744910"/>
              <a:gd name="connsiteY12" fmla="*/ 255912 h 1040914"/>
              <a:gd name="connsiteX13" fmla="*/ 2349739 w 2744910"/>
              <a:gd name="connsiteY13" fmla="*/ 179712 h 1040914"/>
              <a:gd name="connsiteX14" fmla="*/ 2378314 w 2744910"/>
              <a:gd name="connsiteY14" fmla="*/ 151137 h 1040914"/>
              <a:gd name="connsiteX15" fmla="*/ 2425939 w 2744910"/>
              <a:gd name="connsiteY15" fmla="*/ 141612 h 1040914"/>
              <a:gd name="connsiteX16" fmla="*/ 2454514 w 2744910"/>
              <a:gd name="connsiteY16" fmla="*/ 132087 h 1040914"/>
              <a:gd name="connsiteX17" fmla="*/ 2502139 w 2744910"/>
              <a:gd name="connsiteY17" fmla="*/ 122562 h 1040914"/>
              <a:gd name="connsiteX18" fmla="*/ 2702164 w 2744910"/>
              <a:gd name="connsiteY18" fmla="*/ 65412 h 1040914"/>
              <a:gd name="connsiteX19" fmla="*/ 2741916 w 2744910"/>
              <a:gd name="connsiteY19" fmla="*/ 0 h 1040914"/>
              <a:gd name="connsiteX20" fmla="*/ 0 w 2744910"/>
              <a:gd name="connsiteY20" fmla="*/ 21 h 1040914"/>
              <a:gd name="connsiteX21" fmla="*/ 369 w 2744910"/>
              <a:gd name="connsiteY21" fmla="*/ 1021509 h 1040914"/>
              <a:gd name="connsiteX0" fmla="*/ 369 w 2744910"/>
              <a:gd name="connsiteY0" fmla="*/ 1037412 h 1041514"/>
              <a:gd name="connsiteX1" fmla="*/ 2013080 w 2744910"/>
              <a:gd name="connsiteY1" fmla="*/ 1040109 h 1041514"/>
              <a:gd name="connsiteX2" fmla="*/ 2073514 w 2744910"/>
              <a:gd name="connsiteY2" fmla="*/ 970287 h 1041514"/>
              <a:gd name="connsiteX3" fmla="*/ 2092564 w 2744910"/>
              <a:gd name="connsiteY3" fmla="*/ 913137 h 1041514"/>
              <a:gd name="connsiteX4" fmla="*/ 2102089 w 2744910"/>
              <a:gd name="connsiteY4" fmla="*/ 884562 h 1041514"/>
              <a:gd name="connsiteX5" fmla="*/ 2121139 w 2744910"/>
              <a:gd name="connsiteY5" fmla="*/ 855987 h 1041514"/>
              <a:gd name="connsiteX6" fmla="*/ 2140189 w 2744910"/>
              <a:gd name="connsiteY6" fmla="*/ 770262 h 1041514"/>
              <a:gd name="connsiteX7" fmla="*/ 2159239 w 2744910"/>
              <a:gd name="connsiteY7" fmla="*/ 713112 h 1041514"/>
              <a:gd name="connsiteX8" fmla="*/ 2187814 w 2744910"/>
              <a:gd name="connsiteY8" fmla="*/ 646437 h 1041514"/>
              <a:gd name="connsiteX9" fmla="*/ 2197339 w 2744910"/>
              <a:gd name="connsiteY9" fmla="*/ 579762 h 1041514"/>
              <a:gd name="connsiteX10" fmla="*/ 2206864 w 2744910"/>
              <a:gd name="connsiteY10" fmla="*/ 551187 h 1041514"/>
              <a:gd name="connsiteX11" fmla="*/ 2216389 w 2744910"/>
              <a:gd name="connsiteY11" fmla="*/ 313062 h 1041514"/>
              <a:gd name="connsiteX12" fmla="*/ 2254489 w 2744910"/>
              <a:gd name="connsiteY12" fmla="*/ 255912 h 1041514"/>
              <a:gd name="connsiteX13" fmla="*/ 2349739 w 2744910"/>
              <a:gd name="connsiteY13" fmla="*/ 179712 h 1041514"/>
              <a:gd name="connsiteX14" fmla="*/ 2378314 w 2744910"/>
              <a:gd name="connsiteY14" fmla="*/ 151137 h 1041514"/>
              <a:gd name="connsiteX15" fmla="*/ 2425939 w 2744910"/>
              <a:gd name="connsiteY15" fmla="*/ 141612 h 1041514"/>
              <a:gd name="connsiteX16" fmla="*/ 2454514 w 2744910"/>
              <a:gd name="connsiteY16" fmla="*/ 132087 h 1041514"/>
              <a:gd name="connsiteX17" fmla="*/ 2502139 w 2744910"/>
              <a:gd name="connsiteY17" fmla="*/ 122562 h 1041514"/>
              <a:gd name="connsiteX18" fmla="*/ 2702164 w 2744910"/>
              <a:gd name="connsiteY18" fmla="*/ 65412 h 1041514"/>
              <a:gd name="connsiteX19" fmla="*/ 2741916 w 2744910"/>
              <a:gd name="connsiteY19" fmla="*/ 0 h 1041514"/>
              <a:gd name="connsiteX20" fmla="*/ 0 w 2744910"/>
              <a:gd name="connsiteY20" fmla="*/ 21 h 1041514"/>
              <a:gd name="connsiteX21" fmla="*/ 369 w 2744910"/>
              <a:gd name="connsiteY21" fmla="*/ 1037412 h 104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44910" h="1041514">
                <a:moveTo>
                  <a:pt x="369" y="1037412"/>
                </a:moveTo>
                <a:cubicBezTo>
                  <a:pt x="478045" y="1028649"/>
                  <a:pt x="1022480" y="1046475"/>
                  <a:pt x="2013080" y="1040109"/>
                </a:cubicBezTo>
                <a:cubicBezTo>
                  <a:pt x="2020078" y="1023699"/>
                  <a:pt x="2060267" y="991449"/>
                  <a:pt x="2073514" y="970287"/>
                </a:cubicBezTo>
                <a:cubicBezTo>
                  <a:pt x="2086761" y="949125"/>
                  <a:pt x="2086214" y="932187"/>
                  <a:pt x="2092564" y="913137"/>
                </a:cubicBezTo>
                <a:cubicBezTo>
                  <a:pt x="2095739" y="903612"/>
                  <a:pt x="2096520" y="892916"/>
                  <a:pt x="2102089" y="884562"/>
                </a:cubicBezTo>
                <a:lnTo>
                  <a:pt x="2121139" y="855987"/>
                </a:lnTo>
                <a:cubicBezTo>
                  <a:pt x="2126577" y="828796"/>
                  <a:pt x="2132118" y="797165"/>
                  <a:pt x="2140189" y="770262"/>
                </a:cubicBezTo>
                <a:cubicBezTo>
                  <a:pt x="2145959" y="751028"/>
                  <a:pt x="2150259" y="731073"/>
                  <a:pt x="2159239" y="713112"/>
                </a:cubicBezTo>
                <a:cubicBezTo>
                  <a:pt x="2182779" y="666032"/>
                  <a:pt x="2173799" y="688482"/>
                  <a:pt x="2187814" y="646437"/>
                </a:cubicBezTo>
                <a:cubicBezTo>
                  <a:pt x="2190989" y="624212"/>
                  <a:pt x="2192936" y="601777"/>
                  <a:pt x="2197339" y="579762"/>
                </a:cubicBezTo>
                <a:cubicBezTo>
                  <a:pt x="2199308" y="569917"/>
                  <a:pt x="2206149" y="561202"/>
                  <a:pt x="2206864" y="551187"/>
                </a:cubicBezTo>
                <a:cubicBezTo>
                  <a:pt x="2212524" y="471950"/>
                  <a:pt x="2203740" y="391487"/>
                  <a:pt x="2216389" y="313062"/>
                </a:cubicBezTo>
                <a:cubicBezTo>
                  <a:pt x="2220035" y="290459"/>
                  <a:pt x="2238300" y="272101"/>
                  <a:pt x="2254489" y="255912"/>
                </a:cubicBezTo>
                <a:cubicBezTo>
                  <a:pt x="2328264" y="182137"/>
                  <a:pt x="2291346" y="199176"/>
                  <a:pt x="2349739" y="179712"/>
                </a:cubicBezTo>
                <a:cubicBezTo>
                  <a:pt x="2359264" y="170187"/>
                  <a:pt x="2366266" y="157161"/>
                  <a:pt x="2378314" y="151137"/>
                </a:cubicBezTo>
                <a:cubicBezTo>
                  <a:pt x="2392794" y="143897"/>
                  <a:pt x="2410233" y="145539"/>
                  <a:pt x="2425939" y="141612"/>
                </a:cubicBezTo>
                <a:cubicBezTo>
                  <a:pt x="2435679" y="139177"/>
                  <a:pt x="2444774" y="134522"/>
                  <a:pt x="2454514" y="132087"/>
                </a:cubicBezTo>
                <a:cubicBezTo>
                  <a:pt x="2470220" y="128160"/>
                  <a:pt x="2486264" y="125737"/>
                  <a:pt x="2502139" y="122562"/>
                </a:cubicBezTo>
                <a:cubicBezTo>
                  <a:pt x="2571989" y="125737"/>
                  <a:pt x="2662201" y="85839"/>
                  <a:pt x="2702164" y="65412"/>
                </a:cubicBezTo>
                <a:cubicBezTo>
                  <a:pt x="2742127" y="44985"/>
                  <a:pt x="2750356" y="665"/>
                  <a:pt x="2741916" y="0"/>
                </a:cubicBezTo>
                <a:lnTo>
                  <a:pt x="0" y="21"/>
                </a:lnTo>
                <a:lnTo>
                  <a:pt x="369" y="1037412"/>
                </a:lnTo>
                <a:close/>
              </a:path>
            </a:pathLst>
          </a:custGeom>
          <a:solidFill>
            <a:srgbClr val="FF0000"/>
          </a:solidFill>
          <a:ln w="9525"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981200" y="1676400"/>
            <a:ext cx="2" cy="387609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981201" y="5552489"/>
            <a:ext cx="5029199" cy="1011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1981200" y="2590800"/>
            <a:ext cx="4206287" cy="2961689"/>
          </a:xfrm>
          <a:custGeom>
            <a:avLst/>
            <a:gdLst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95575 w 3476625"/>
              <a:gd name="connsiteY37" fmla="*/ 542925 h 2447925"/>
              <a:gd name="connsiteX38" fmla="*/ 2743200 w 3476625"/>
              <a:gd name="connsiteY38" fmla="*/ 457200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43200 w 3476625"/>
              <a:gd name="connsiteY38" fmla="*/ 457200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09875 w 3476625"/>
              <a:gd name="connsiteY39" fmla="*/ 371475 h 2447925"/>
              <a:gd name="connsiteX40" fmla="*/ 2771775 w 3476625"/>
              <a:gd name="connsiteY40" fmla="*/ 285750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771775 w 3476625"/>
              <a:gd name="connsiteY40" fmla="*/ 285750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756030 w 3476625"/>
              <a:gd name="connsiteY40" fmla="*/ 277877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921357 w 3476625"/>
              <a:gd name="connsiteY40" fmla="*/ 30149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811139 w 3476625"/>
              <a:gd name="connsiteY40" fmla="*/ 262132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847975 w 3476625"/>
              <a:gd name="connsiteY40" fmla="*/ 180975 h 2447925"/>
              <a:gd name="connsiteX41" fmla="*/ 2867025 w 3476625"/>
              <a:gd name="connsiteY41" fmla="*/ 152400 h 2447925"/>
              <a:gd name="connsiteX42" fmla="*/ 2876550 w 3476625"/>
              <a:gd name="connsiteY42" fmla="*/ 123825 h 2447925"/>
              <a:gd name="connsiteX43" fmla="*/ 2895600 w 3476625"/>
              <a:gd name="connsiteY43" fmla="*/ 95250 h 2447925"/>
              <a:gd name="connsiteX44" fmla="*/ 2905125 w 3476625"/>
              <a:gd name="connsiteY44" fmla="*/ 66675 h 2447925"/>
              <a:gd name="connsiteX45" fmla="*/ 2924175 w 3476625"/>
              <a:gd name="connsiteY45" fmla="*/ 38100 h 2447925"/>
              <a:gd name="connsiteX46" fmla="*/ 2933700 w 3476625"/>
              <a:gd name="connsiteY46" fmla="*/ 0 h 2447925"/>
              <a:gd name="connsiteX47" fmla="*/ 3476625 w 3476625"/>
              <a:gd name="connsiteY47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47975 w 3476625"/>
              <a:gd name="connsiteY39" fmla="*/ 180975 h 2447925"/>
              <a:gd name="connsiteX40" fmla="*/ 2867025 w 3476625"/>
              <a:gd name="connsiteY40" fmla="*/ 152400 h 2447925"/>
              <a:gd name="connsiteX41" fmla="*/ 2876550 w 3476625"/>
              <a:gd name="connsiteY41" fmla="*/ 123825 h 2447925"/>
              <a:gd name="connsiteX42" fmla="*/ 2895600 w 3476625"/>
              <a:gd name="connsiteY42" fmla="*/ 95250 h 2447925"/>
              <a:gd name="connsiteX43" fmla="*/ 2905125 w 3476625"/>
              <a:gd name="connsiteY43" fmla="*/ 66675 h 2447925"/>
              <a:gd name="connsiteX44" fmla="*/ 2924175 w 3476625"/>
              <a:gd name="connsiteY44" fmla="*/ 38100 h 2447925"/>
              <a:gd name="connsiteX45" fmla="*/ 2933700 w 3476625"/>
              <a:gd name="connsiteY45" fmla="*/ 0 h 2447925"/>
              <a:gd name="connsiteX46" fmla="*/ 3476625 w 3476625"/>
              <a:gd name="connsiteY46" fmla="*/ 0 h 244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476625" h="2447925">
                <a:moveTo>
                  <a:pt x="0" y="2447925"/>
                </a:moveTo>
                <a:lnTo>
                  <a:pt x="790575" y="2447925"/>
                </a:lnTo>
                <a:lnTo>
                  <a:pt x="838200" y="2428875"/>
                </a:lnTo>
                <a:cubicBezTo>
                  <a:pt x="863600" y="2416175"/>
                  <a:pt x="888547" y="2402526"/>
                  <a:pt x="914400" y="2390775"/>
                </a:cubicBezTo>
                <a:cubicBezTo>
                  <a:pt x="955344" y="2372164"/>
                  <a:pt x="936425" y="2394825"/>
                  <a:pt x="971550" y="2352675"/>
                </a:cubicBezTo>
                <a:cubicBezTo>
                  <a:pt x="1005672" y="2311729"/>
                  <a:pt x="978646" y="2338483"/>
                  <a:pt x="1000125" y="2295525"/>
                </a:cubicBezTo>
                <a:cubicBezTo>
                  <a:pt x="1005245" y="2285286"/>
                  <a:pt x="1014526" y="2277411"/>
                  <a:pt x="1019175" y="2266950"/>
                </a:cubicBezTo>
                <a:cubicBezTo>
                  <a:pt x="1027330" y="2248600"/>
                  <a:pt x="1029245" y="2227761"/>
                  <a:pt x="1038225" y="2209800"/>
                </a:cubicBezTo>
                <a:cubicBezTo>
                  <a:pt x="1044575" y="2197100"/>
                  <a:pt x="1051682" y="2184751"/>
                  <a:pt x="1057275" y="2171700"/>
                </a:cubicBezTo>
                <a:cubicBezTo>
                  <a:pt x="1061230" y="2162472"/>
                  <a:pt x="1061231" y="2151479"/>
                  <a:pt x="1066800" y="2143125"/>
                </a:cubicBezTo>
                <a:cubicBezTo>
                  <a:pt x="1074272" y="2131917"/>
                  <a:pt x="1085850" y="2124075"/>
                  <a:pt x="1095375" y="2114550"/>
                </a:cubicBezTo>
                <a:lnTo>
                  <a:pt x="1114425" y="2057400"/>
                </a:lnTo>
                <a:cubicBezTo>
                  <a:pt x="1117600" y="2047875"/>
                  <a:pt x="1121981" y="2038670"/>
                  <a:pt x="1123950" y="2028825"/>
                </a:cubicBezTo>
                <a:cubicBezTo>
                  <a:pt x="1137413" y="1961509"/>
                  <a:pt x="1128355" y="1996559"/>
                  <a:pt x="1152525" y="1924050"/>
                </a:cubicBezTo>
                <a:lnTo>
                  <a:pt x="1171575" y="1866900"/>
                </a:lnTo>
                <a:cubicBezTo>
                  <a:pt x="1182520" y="1834065"/>
                  <a:pt x="1174000" y="1845425"/>
                  <a:pt x="1190625" y="1828800"/>
                </a:cubicBezTo>
                <a:lnTo>
                  <a:pt x="1800225" y="1600200"/>
                </a:lnTo>
                <a:lnTo>
                  <a:pt x="1857375" y="1562100"/>
                </a:lnTo>
                <a:cubicBezTo>
                  <a:pt x="1879600" y="1546225"/>
                  <a:pt x="1900630" y="1528527"/>
                  <a:pt x="1924050" y="1514475"/>
                </a:cubicBezTo>
                <a:cubicBezTo>
                  <a:pt x="1932659" y="1509309"/>
                  <a:pt x="1944912" y="1511378"/>
                  <a:pt x="1952625" y="1504950"/>
                </a:cubicBezTo>
                <a:cubicBezTo>
                  <a:pt x="1964821" y="1494787"/>
                  <a:pt x="1970580" y="1478650"/>
                  <a:pt x="1981200" y="1466850"/>
                </a:cubicBezTo>
                <a:cubicBezTo>
                  <a:pt x="2000126" y="1445821"/>
                  <a:pt x="2043088" y="1413328"/>
                  <a:pt x="2057400" y="1381125"/>
                </a:cubicBezTo>
                <a:cubicBezTo>
                  <a:pt x="2065555" y="1362775"/>
                  <a:pt x="2070100" y="1343025"/>
                  <a:pt x="2076450" y="1323975"/>
                </a:cubicBezTo>
                <a:cubicBezTo>
                  <a:pt x="2079625" y="1314450"/>
                  <a:pt x="2080406" y="1303754"/>
                  <a:pt x="2085975" y="1295400"/>
                </a:cubicBezTo>
                <a:lnTo>
                  <a:pt x="2105025" y="1266825"/>
                </a:lnTo>
                <a:cubicBezTo>
                  <a:pt x="2110463" y="1239634"/>
                  <a:pt x="2116004" y="1208003"/>
                  <a:pt x="2124075" y="1181100"/>
                </a:cubicBezTo>
                <a:cubicBezTo>
                  <a:pt x="2129845" y="1161866"/>
                  <a:pt x="2134145" y="1141911"/>
                  <a:pt x="2143125" y="1123950"/>
                </a:cubicBezTo>
                <a:cubicBezTo>
                  <a:pt x="2166665" y="1076870"/>
                  <a:pt x="2157685" y="1099320"/>
                  <a:pt x="2171700" y="1057275"/>
                </a:cubicBezTo>
                <a:cubicBezTo>
                  <a:pt x="2174875" y="1035050"/>
                  <a:pt x="2176822" y="1012615"/>
                  <a:pt x="2181225" y="990600"/>
                </a:cubicBezTo>
                <a:cubicBezTo>
                  <a:pt x="2183194" y="980755"/>
                  <a:pt x="2190035" y="972040"/>
                  <a:pt x="2190750" y="962025"/>
                </a:cubicBezTo>
                <a:cubicBezTo>
                  <a:pt x="2196410" y="882788"/>
                  <a:pt x="2187626" y="802325"/>
                  <a:pt x="2200275" y="723900"/>
                </a:cubicBezTo>
                <a:cubicBezTo>
                  <a:pt x="2203921" y="701297"/>
                  <a:pt x="2222186" y="682939"/>
                  <a:pt x="2238375" y="666750"/>
                </a:cubicBezTo>
                <a:cubicBezTo>
                  <a:pt x="2312150" y="592975"/>
                  <a:pt x="2275232" y="610014"/>
                  <a:pt x="2333625" y="590550"/>
                </a:cubicBezTo>
                <a:cubicBezTo>
                  <a:pt x="2343150" y="581025"/>
                  <a:pt x="2350152" y="567999"/>
                  <a:pt x="2362200" y="561975"/>
                </a:cubicBezTo>
                <a:cubicBezTo>
                  <a:pt x="2376680" y="554735"/>
                  <a:pt x="2394119" y="556377"/>
                  <a:pt x="2409825" y="552450"/>
                </a:cubicBezTo>
                <a:cubicBezTo>
                  <a:pt x="2419565" y="550015"/>
                  <a:pt x="2428660" y="545360"/>
                  <a:pt x="2438400" y="542925"/>
                </a:cubicBezTo>
                <a:cubicBezTo>
                  <a:pt x="2454106" y="538998"/>
                  <a:pt x="2470150" y="536575"/>
                  <a:pt x="2486025" y="533400"/>
                </a:cubicBezTo>
                <a:cubicBezTo>
                  <a:pt x="2555875" y="536575"/>
                  <a:pt x="2644775" y="503237"/>
                  <a:pt x="2686050" y="476250"/>
                </a:cubicBezTo>
                <a:cubicBezTo>
                  <a:pt x="2727325" y="449263"/>
                  <a:pt x="2706688" y="420687"/>
                  <a:pt x="2733675" y="371475"/>
                </a:cubicBezTo>
                <a:cubicBezTo>
                  <a:pt x="2760662" y="322263"/>
                  <a:pt x="2825750" y="217487"/>
                  <a:pt x="2847975" y="180975"/>
                </a:cubicBezTo>
                <a:cubicBezTo>
                  <a:pt x="2870200" y="144463"/>
                  <a:pt x="2861905" y="162639"/>
                  <a:pt x="2867025" y="152400"/>
                </a:cubicBezTo>
                <a:cubicBezTo>
                  <a:pt x="2871515" y="143420"/>
                  <a:pt x="2872060" y="132805"/>
                  <a:pt x="2876550" y="123825"/>
                </a:cubicBezTo>
                <a:cubicBezTo>
                  <a:pt x="2881670" y="113586"/>
                  <a:pt x="2890480" y="105489"/>
                  <a:pt x="2895600" y="95250"/>
                </a:cubicBezTo>
                <a:cubicBezTo>
                  <a:pt x="2900090" y="86270"/>
                  <a:pt x="2900635" y="75655"/>
                  <a:pt x="2905125" y="66675"/>
                </a:cubicBezTo>
                <a:cubicBezTo>
                  <a:pt x="2910245" y="56436"/>
                  <a:pt x="2919055" y="48339"/>
                  <a:pt x="2924175" y="38100"/>
                </a:cubicBezTo>
                <a:cubicBezTo>
                  <a:pt x="2934704" y="17042"/>
                  <a:pt x="2933700" y="16236"/>
                  <a:pt x="2933700" y="0"/>
                </a:cubicBezTo>
                <a:lnTo>
                  <a:pt x="3476625" y="0"/>
                </a:lnTo>
              </a:path>
            </a:pathLst>
          </a:custGeom>
          <a:noFill/>
          <a:ln w="508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22" name="Straight Connector 21"/>
          <p:cNvCxnSpPr>
            <a:stCxn id="14" idx="45"/>
          </p:cNvCxnSpPr>
          <p:nvPr/>
        </p:nvCxnSpPr>
        <p:spPr>
          <a:xfrm flipH="1" flipV="1">
            <a:off x="1981199" y="2590799"/>
            <a:ext cx="3549416" cy="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257799" y="5405981"/>
            <a:ext cx="1" cy="313239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13" y="5881325"/>
            <a:ext cx="135314" cy="13714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000" y="2489313"/>
            <a:ext cx="102400" cy="20297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71" y="5451003"/>
            <a:ext cx="129829" cy="2084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53" y="1093662"/>
            <a:ext cx="1928532" cy="402286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457686" y="5410200"/>
            <a:ext cx="1" cy="313239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030" y="5820981"/>
            <a:ext cx="135314" cy="1974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44" y="4149043"/>
            <a:ext cx="530286" cy="301714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1725142" y="4299898"/>
            <a:ext cx="457200" cy="1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74" y="2895600"/>
            <a:ext cx="530286" cy="301714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H="1">
            <a:off x="1726972" y="3046455"/>
            <a:ext cx="457200" cy="1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3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1981200" y="2590800"/>
            <a:ext cx="4206287" cy="2961689"/>
          </a:xfrm>
          <a:custGeom>
            <a:avLst/>
            <a:gdLst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95575 w 3476625"/>
              <a:gd name="connsiteY37" fmla="*/ 542925 h 2447925"/>
              <a:gd name="connsiteX38" fmla="*/ 2743200 w 3476625"/>
              <a:gd name="connsiteY38" fmla="*/ 457200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43200 w 3476625"/>
              <a:gd name="connsiteY38" fmla="*/ 457200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09875 w 3476625"/>
              <a:gd name="connsiteY39" fmla="*/ 371475 h 2447925"/>
              <a:gd name="connsiteX40" fmla="*/ 2771775 w 3476625"/>
              <a:gd name="connsiteY40" fmla="*/ 285750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771775 w 3476625"/>
              <a:gd name="connsiteY40" fmla="*/ 285750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756030 w 3476625"/>
              <a:gd name="connsiteY40" fmla="*/ 277877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921357 w 3476625"/>
              <a:gd name="connsiteY40" fmla="*/ 30149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811139 w 3476625"/>
              <a:gd name="connsiteY40" fmla="*/ 262132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847975 w 3476625"/>
              <a:gd name="connsiteY40" fmla="*/ 180975 h 2447925"/>
              <a:gd name="connsiteX41" fmla="*/ 2867025 w 3476625"/>
              <a:gd name="connsiteY41" fmla="*/ 152400 h 2447925"/>
              <a:gd name="connsiteX42" fmla="*/ 2876550 w 3476625"/>
              <a:gd name="connsiteY42" fmla="*/ 123825 h 2447925"/>
              <a:gd name="connsiteX43" fmla="*/ 2895600 w 3476625"/>
              <a:gd name="connsiteY43" fmla="*/ 95250 h 2447925"/>
              <a:gd name="connsiteX44" fmla="*/ 2905125 w 3476625"/>
              <a:gd name="connsiteY44" fmla="*/ 66675 h 2447925"/>
              <a:gd name="connsiteX45" fmla="*/ 2924175 w 3476625"/>
              <a:gd name="connsiteY45" fmla="*/ 38100 h 2447925"/>
              <a:gd name="connsiteX46" fmla="*/ 2933700 w 3476625"/>
              <a:gd name="connsiteY46" fmla="*/ 0 h 2447925"/>
              <a:gd name="connsiteX47" fmla="*/ 3476625 w 3476625"/>
              <a:gd name="connsiteY47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47975 w 3476625"/>
              <a:gd name="connsiteY39" fmla="*/ 180975 h 2447925"/>
              <a:gd name="connsiteX40" fmla="*/ 2867025 w 3476625"/>
              <a:gd name="connsiteY40" fmla="*/ 152400 h 2447925"/>
              <a:gd name="connsiteX41" fmla="*/ 2876550 w 3476625"/>
              <a:gd name="connsiteY41" fmla="*/ 123825 h 2447925"/>
              <a:gd name="connsiteX42" fmla="*/ 2895600 w 3476625"/>
              <a:gd name="connsiteY42" fmla="*/ 95250 h 2447925"/>
              <a:gd name="connsiteX43" fmla="*/ 2905125 w 3476625"/>
              <a:gd name="connsiteY43" fmla="*/ 66675 h 2447925"/>
              <a:gd name="connsiteX44" fmla="*/ 2924175 w 3476625"/>
              <a:gd name="connsiteY44" fmla="*/ 38100 h 2447925"/>
              <a:gd name="connsiteX45" fmla="*/ 2933700 w 3476625"/>
              <a:gd name="connsiteY45" fmla="*/ 0 h 2447925"/>
              <a:gd name="connsiteX46" fmla="*/ 3476625 w 3476625"/>
              <a:gd name="connsiteY46" fmla="*/ 0 h 244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476625" h="2447925">
                <a:moveTo>
                  <a:pt x="0" y="2447925"/>
                </a:moveTo>
                <a:lnTo>
                  <a:pt x="790575" y="2447925"/>
                </a:lnTo>
                <a:lnTo>
                  <a:pt x="838200" y="2428875"/>
                </a:lnTo>
                <a:cubicBezTo>
                  <a:pt x="863600" y="2416175"/>
                  <a:pt x="888547" y="2402526"/>
                  <a:pt x="914400" y="2390775"/>
                </a:cubicBezTo>
                <a:cubicBezTo>
                  <a:pt x="955344" y="2372164"/>
                  <a:pt x="936425" y="2394825"/>
                  <a:pt x="971550" y="2352675"/>
                </a:cubicBezTo>
                <a:cubicBezTo>
                  <a:pt x="1005672" y="2311729"/>
                  <a:pt x="978646" y="2338483"/>
                  <a:pt x="1000125" y="2295525"/>
                </a:cubicBezTo>
                <a:cubicBezTo>
                  <a:pt x="1005245" y="2285286"/>
                  <a:pt x="1014526" y="2277411"/>
                  <a:pt x="1019175" y="2266950"/>
                </a:cubicBezTo>
                <a:cubicBezTo>
                  <a:pt x="1027330" y="2248600"/>
                  <a:pt x="1029245" y="2227761"/>
                  <a:pt x="1038225" y="2209800"/>
                </a:cubicBezTo>
                <a:cubicBezTo>
                  <a:pt x="1044575" y="2197100"/>
                  <a:pt x="1051682" y="2184751"/>
                  <a:pt x="1057275" y="2171700"/>
                </a:cubicBezTo>
                <a:cubicBezTo>
                  <a:pt x="1061230" y="2162472"/>
                  <a:pt x="1061231" y="2151479"/>
                  <a:pt x="1066800" y="2143125"/>
                </a:cubicBezTo>
                <a:cubicBezTo>
                  <a:pt x="1074272" y="2131917"/>
                  <a:pt x="1085850" y="2124075"/>
                  <a:pt x="1095375" y="2114550"/>
                </a:cubicBezTo>
                <a:lnTo>
                  <a:pt x="1114425" y="2057400"/>
                </a:lnTo>
                <a:cubicBezTo>
                  <a:pt x="1117600" y="2047875"/>
                  <a:pt x="1121981" y="2038670"/>
                  <a:pt x="1123950" y="2028825"/>
                </a:cubicBezTo>
                <a:cubicBezTo>
                  <a:pt x="1137413" y="1961509"/>
                  <a:pt x="1128355" y="1996559"/>
                  <a:pt x="1152525" y="1924050"/>
                </a:cubicBezTo>
                <a:lnTo>
                  <a:pt x="1171575" y="1866900"/>
                </a:lnTo>
                <a:cubicBezTo>
                  <a:pt x="1182520" y="1834065"/>
                  <a:pt x="1174000" y="1845425"/>
                  <a:pt x="1190625" y="1828800"/>
                </a:cubicBezTo>
                <a:lnTo>
                  <a:pt x="1800225" y="1600200"/>
                </a:lnTo>
                <a:lnTo>
                  <a:pt x="1857375" y="1562100"/>
                </a:lnTo>
                <a:cubicBezTo>
                  <a:pt x="1879600" y="1546225"/>
                  <a:pt x="1900630" y="1528527"/>
                  <a:pt x="1924050" y="1514475"/>
                </a:cubicBezTo>
                <a:cubicBezTo>
                  <a:pt x="1932659" y="1509309"/>
                  <a:pt x="1944912" y="1511378"/>
                  <a:pt x="1952625" y="1504950"/>
                </a:cubicBezTo>
                <a:cubicBezTo>
                  <a:pt x="1964821" y="1494787"/>
                  <a:pt x="1970580" y="1478650"/>
                  <a:pt x="1981200" y="1466850"/>
                </a:cubicBezTo>
                <a:cubicBezTo>
                  <a:pt x="2000126" y="1445821"/>
                  <a:pt x="2043088" y="1413328"/>
                  <a:pt x="2057400" y="1381125"/>
                </a:cubicBezTo>
                <a:cubicBezTo>
                  <a:pt x="2065555" y="1362775"/>
                  <a:pt x="2070100" y="1343025"/>
                  <a:pt x="2076450" y="1323975"/>
                </a:cubicBezTo>
                <a:cubicBezTo>
                  <a:pt x="2079625" y="1314450"/>
                  <a:pt x="2080406" y="1303754"/>
                  <a:pt x="2085975" y="1295400"/>
                </a:cubicBezTo>
                <a:lnTo>
                  <a:pt x="2105025" y="1266825"/>
                </a:lnTo>
                <a:cubicBezTo>
                  <a:pt x="2110463" y="1239634"/>
                  <a:pt x="2116004" y="1208003"/>
                  <a:pt x="2124075" y="1181100"/>
                </a:cubicBezTo>
                <a:cubicBezTo>
                  <a:pt x="2129845" y="1161866"/>
                  <a:pt x="2134145" y="1141911"/>
                  <a:pt x="2143125" y="1123950"/>
                </a:cubicBezTo>
                <a:cubicBezTo>
                  <a:pt x="2166665" y="1076870"/>
                  <a:pt x="2157685" y="1099320"/>
                  <a:pt x="2171700" y="1057275"/>
                </a:cubicBezTo>
                <a:cubicBezTo>
                  <a:pt x="2174875" y="1035050"/>
                  <a:pt x="2176822" y="1012615"/>
                  <a:pt x="2181225" y="990600"/>
                </a:cubicBezTo>
                <a:cubicBezTo>
                  <a:pt x="2183194" y="980755"/>
                  <a:pt x="2190035" y="972040"/>
                  <a:pt x="2190750" y="962025"/>
                </a:cubicBezTo>
                <a:cubicBezTo>
                  <a:pt x="2196410" y="882788"/>
                  <a:pt x="2187626" y="802325"/>
                  <a:pt x="2200275" y="723900"/>
                </a:cubicBezTo>
                <a:cubicBezTo>
                  <a:pt x="2203921" y="701297"/>
                  <a:pt x="2222186" y="682939"/>
                  <a:pt x="2238375" y="666750"/>
                </a:cubicBezTo>
                <a:cubicBezTo>
                  <a:pt x="2312150" y="592975"/>
                  <a:pt x="2275232" y="610014"/>
                  <a:pt x="2333625" y="590550"/>
                </a:cubicBezTo>
                <a:cubicBezTo>
                  <a:pt x="2343150" y="581025"/>
                  <a:pt x="2350152" y="567999"/>
                  <a:pt x="2362200" y="561975"/>
                </a:cubicBezTo>
                <a:cubicBezTo>
                  <a:pt x="2376680" y="554735"/>
                  <a:pt x="2394119" y="556377"/>
                  <a:pt x="2409825" y="552450"/>
                </a:cubicBezTo>
                <a:cubicBezTo>
                  <a:pt x="2419565" y="550015"/>
                  <a:pt x="2428660" y="545360"/>
                  <a:pt x="2438400" y="542925"/>
                </a:cubicBezTo>
                <a:cubicBezTo>
                  <a:pt x="2454106" y="538998"/>
                  <a:pt x="2470150" y="536575"/>
                  <a:pt x="2486025" y="533400"/>
                </a:cubicBezTo>
                <a:cubicBezTo>
                  <a:pt x="2555875" y="536575"/>
                  <a:pt x="2644775" y="503237"/>
                  <a:pt x="2686050" y="476250"/>
                </a:cubicBezTo>
                <a:cubicBezTo>
                  <a:pt x="2727325" y="449263"/>
                  <a:pt x="2706688" y="420687"/>
                  <a:pt x="2733675" y="371475"/>
                </a:cubicBezTo>
                <a:cubicBezTo>
                  <a:pt x="2760662" y="322263"/>
                  <a:pt x="2825750" y="217487"/>
                  <a:pt x="2847975" y="180975"/>
                </a:cubicBezTo>
                <a:cubicBezTo>
                  <a:pt x="2870200" y="144463"/>
                  <a:pt x="2861905" y="162639"/>
                  <a:pt x="2867025" y="152400"/>
                </a:cubicBezTo>
                <a:cubicBezTo>
                  <a:pt x="2871515" y="143420"/>
                  <a:pt x="2872060" y="132805"/>
                  <a:pt x="2876550" y="123825"/>
                </a:cubicBezTo>
                <a:cubicBezTo>
                  <a:pt x="2881670" y="113586"/>
                  <a:pt x="2890480" y="105489"/>
                  <a:pt x="2895600" y="95250"/>
                </a:cubicBezTo>
                <a:cubicBezTo>
                  <a:pt x="2900090" y="86270"/>
                  <a:pt x="2900635" y="75655"/>
                  <a:pt x="2905125" y="66675"/>
                </a:cubicBezTo>
                <a:cubicBezTo>
                  <a:pt x="2910245" y="56436"/>
                  <a:pt x="2919055" y="48339"/>
                  <a:pt x="2924175" y="38100"/>
                </a:cubicBezTo>
                <a:cubicBezTo>
                  <a:pt x="2934704" y="17042"/>
                  <a:pt x="2933700" y="16236"/>
                  <a:pt x="2933700" y="0"/>
                </a:cubicBezTo>
                <a:lnTo>
                  <a:pt x="3476625" y="0"/>
                </a:lnTo>
              </a:path>
            </a:pathLst>
          </a:custGeom>
          <a:noFill/>
          <a:ln w="508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Flowchart: Process 9"/>
          <p:cNvSpPr/>
          <p:nvPr/>
        </p:nvSpPr>
        <p:spPr>
          <a:xfrm>
            <a:off x="1981198" y="3056566"/>
            <a:ext cx="3297628" cy="2506034"/>
          </a:xfrm>
          <a:prstGeom prst="flowChartProcess">
            <a:avLst/>
          </a:prstGeom>
          <a:solidFill>
            <a:schemeClr val="accent1">
              <a:alpha val="5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981200" y="1676400"/>
            <a:ext cx="2" cy="387609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981201" y="5552489"/>
            <a:ext cx="5029199" cy="1011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45"/>
          </p:cNvCxnSpPr>
          <p:nvPr/>
        </p:nvCxnSpPr>
        <p:spPr>
          <a:xfrm flipH="1" flipV="1">
            <a:off x="1981199" y="2590799"/>
            <a:ext cx="3549416" cy="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73" y="2895600"/>
            <a:ext cx="530286" cy="301714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H="1">
            <a:off x="1726972" y="3046455"/>
            <a:ext cx="457200" cy="1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257799" y="5405981"/>
            <a:ext cx="1" cy="313239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13" y="5881324"/>
            <a:ext cx="135314" cy="13714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000" y="2489313"/>
            <a:ext cx="102400" cy="20297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71" y="5451003"/>
            <a:ext cx="129829" cy="2084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78" y="417423"/>
            <a:ext cx="6083044" cy="950857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1984168" y="3056825"/>
            <a:ext cx="3313823" cy="2516379"/>
          </a:xfrm>
          <a:custGeom>
            <a:avLst/>
            <a:gdLst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95575 w 3476625"/>
              <a:gd name="connsiteY37" fmla="*/ 542925 h 2447925"/>
              <a:gd name="connsiteX38" fmla="*/ 2743200 w 3476625"/>
              <a:gd name="connsiteY38" fmla="*/ 457200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43200 w 3476625"/>
              <a:gd name="connsiteY38" fmla="*/ 457200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09875 w 3476625"/>
              <a:gd name="connsiteY39" fmla="*/ 371475 h 2447925"/>
              <a:gd name="connsiteX40" fmla="*/ 2771775 w 3476625"/>
              <a:gd name="connsiteY40" fmla="*/ 285750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771775 w 3476625"/>
              <a:gd name="connsiteY40" fmla="*/ 285750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756030 w 3476625"/>
              <a:gd name="connsiteY40" fmla="*/ 277877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921357 w 3476625"/>
              <a:gd name="connsiteY40" fmla="*/ 30149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811139 w 3476625"/>
              <a:gd name="connsiteY40" fmla="*/ 262132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847975 w 3476625"/>
              <a:gd name="connsiteY40" fmla="*/ 180975 h 2447925"/>
              <a:gd name="connsiteX41" fmla="*/ 2867025 w 3476625"/>
              <a:gd name="connsiteY41" fmla="*/ 152400 h 2447925"/>
              <a:gd name="connsiteX42" fmla="*/ 2876550 w 3476625"/>
              <a:gd name="connsiteY42" fmla="*/ 123825 h 2447925"/>
              <a:gd name="connsiteX43" fmla="*/ 2895600 w 3476625"/>
              <a:gd name="connsiteY43" fmla="*/ 95250 h 2447925"/>
              <a:gd name="connsiteX44" fmla="*/ 2905125 w 3476625"/>
              <a:gd name="connsiteY44" fmla="*/ 66675 h 2447925"/>
              <a:gd name="connsiteX45" fmla="*/ 2924175 w 3476625"/>
              <a:gd name="connsiteY45" fmla="*/ 38100 h 2447925"/>
              <a:gd name="connsiteX46" fmla="*/ 2933700 w 3476625"/>
              <a:gd name="connsiteY46" fmla="*/ 0 h 2447925"/>
              <a:gd name="connsiteX47" fmla="*/ 3476625 w 3476625"/>
              <a:gd name="connsiteY47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47975 w 3476625"/>
              <a:gd name="connsiteY39" fmla="*/ 180975 h 2447925"/>
              <a:gd name="connsiteX40" fmla="*/ 2867025 w 3476625"/>
              <a:gd name="connsiteY40" fmla="*/ 152400 h 2447925"/>
              <a:gd name="connsiteX41" fmla="*/ 2876550 w 3476625"/>
              <a:gd name="connsiteY41" fmla="*/ 123825 h 2447925"/>
              <a:gd name="connsiteX42" fmla="*/ 2895600 w 3476625"/>
              <a:gd name="connsiteY42" fmla="*/ 95250 h 2447925"/>
              <a:gd name="connsiteX43" fmla="*/ 2905125 w 3476625"/>
              <a:gd name="connsiteY43" fmla="*/ 66675 h 2447925"/>
              <a:gd name="connsiteX44" fmla="*/ 2924175 w 3476625"/>
              <a:gd name="connsiteY44" fmla="*/ 38100 h 2447925"/>
              <a:gd name="connsiteX45" fmla="*/ 2933700 w 3476625"/>
              <a:gd name="connsiteY45" fmla="*/ 0 h 2447925"/>
              <a:gd name="connsiteX46" fmla="*/ 3476625 w 3476625"/>
              <a:gd name="connsiteY46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73038 w 3476625"/>
              <a:gd name="connsiteY38" fmla="*/ 308493 h 2447925"/>
              <a:gd name="connsiteX39" fmla="*/ 2847975 w 3476625"/>
              <a:gd name="connsiteY39" fmla="*/ 180975 h 2447925"/>
              <a:gd name="connsiteX40" fmla="*/ 2867025 w 3476625"/>
              <a:gd name="connsiteY40" fmla="*/ 152400 h 2447925"/>
              <a:gd name="connsiteX41" fmla="*/ 2876550 w 3476625"/>
              <a:gd name="connsiteY41" fmla="*/ 123825 h 2447925"/>
              <a:gd name="connsiteX42" fmla="*/ 2895600 w 3476625"/>
              <a:gd name="connsiteY42" fmla="*/ 95250 h 2447925"/>
              <a:gd name="connsiteX43" fmla="*/ 2905125 w 3476625"/>
              <a:gd name="connsiteY43" fmla="*/ 66675 h 2447925"/>
              <a:gd name="connsiteX44" fmla="*/ 2924175 w 3476625"/>
              <a:gd name="connsiteY44" fmla="*/ 38100 h 2447925"/>
              <a:gd name="connsiteX45" fmla="*/ 2933700 w 3476625"/>
              <a:gd name="connsiteY45" fmla="*/ 0 h 2447925"/>
              <a:gd name="connsiteX46" fmla="*/ 3476625 w 3476625"/>
              <a:gd name="connsiteY46" fmla="*/ 0 h 2447925"/>
              <a:gd name="connsiteX0" fmla="*/ 0 w 3476625"/>
              <a:gd name="connsiteY0" fmla="*/ 2634268 h 2634268"/>
              <a:gd name="connsiteX1" fmla="*/ 790575 w 3476625"/>
              <a:gd name="connsiteY1" fmla="*/ 2634268 h 2634268"/>
              <a:gd name="connsiteX2" fmla="*/ 838200 w 3476625"/>
              <a:gd name="connsiteY2" fmla="*/ 2615218 h 2634268"/>
              <a:gd name="connsiteX3" fmla="*/ 914400 w 3476625"/>
              <a:gd name="connsiteY3" fmla="*/ 2577118 h 2634268"/>
              <a:gd name="connsiteX4" fmla="*/ 971550 w 3476625"/>
              <a:gd name="connsiteY4" fmla="*/ 2539018 h 2634268"/>
              <a:gd name="connsiteX5" fmla="*/ 1000125 w 3476625"/>
              <a:gd name="connsiteY5" fmla="*/ 2481868 h 2634268"/>
              <a:gd name="connsiteX6" fmla="*/ 1019175 w 3476625"/>
              <a:gd name="connsiteY6" fmla="*/ 2453293 h 2634268"/>
              <a:gd name="connsiteX7" fmla="*/ 1038225 w 3476625"/>
              <a:gd name="connsiteY7" fmla="*/ 2396143 h 2634268"/>
              <a:gd name="connsiteX8" fmla="*/ 1057275 w 3476625"/>
              <a:gd name="connsiteY8" fmla="*/ 2358043 h 2634268"/>
              <a:gd name="connsiteX9" fmla="*/ 1066800 w 3476625"/>
              <a:gd name="connsiteY9" fmla="*/ 2329468 h 2634268"/>
              <a:gd name="connsiteX10" fmla="*/ 1095375 w 3476625"/>
              <a:gd name="connsiteY10" fmla="*/ 2300893 h 2634268"/>
              <a:gd name="connsiteX11" fmla="*/ 1114425 w 3476625"/>
              <a:gd name="connsiteY11" fmla="*/ 2243743 h 2634268"/>
              <a:gd name="connsiteX12" fmla="*/ 1123950 w 3476625"/>
              <a:gd name="connsiteY12" fmla="*/ 2215168 h 2634268"/>
              <a:gd name="connsiteX13" fmla="*/ 1152525 w 3476625"/>
              <a:gd name="connsiteY13" fmla="*/ 2110393 h 2634268"/>
              <a:gd name="connsiteX14" fmla="*/ 1171575 w 3476625"/>
              <a:gd name="connsiteY14" fmla="*/ 2053243 h 2634268"/>
              <a:gd name="connsiteX15" fmla="*/ 1190625 w 3476625"/>
              <a:gd name="connsiteY15" fmla="*/ 2015143 h 2634268"/>
              <a:gd name="connsiteX16" fmla="*/ 1800225 w 3476625"/>
              <a:gd name="connsiteY16" fmla="*/ 1786543 h 2634268"/>
              <a:gd name="connsiteX17" fmla="*/ 1857375 w 3476625"/>
              <a:gd name="connsiteY17" fmla="*/ 1748443 h 2634268"/>
              <a:gd name="connsiteX18" fmla="*/ 1924050 w 3476625"/>
              <a:gd name="connsiteY18" fmla="*/ 1700818 h 2634268"/>
              <a:gd name="connsiteX19" fmla="*/ 1952625 w 3476625"/>
              <a:gd name="connsiteY19" fmla="*/ 1691293 h 2634268"/>
              <a:gd name="connsiteX20" fmla="*/ 1981200 w 3476625"/>
              <a:gd name="connsiteY20" fmla="*/ 1653193 h 2634268"/>
              <a:gd name="connsiteX21" fmla="*/ 2057400 w 3476625"/>
              <a:gd name="connsiteY21" fmla="*/ 1567468 h 2634268"/>
              <a:gd name="connsiteX22" fmla="*/ 2076450 w 3476625"/>
              <a:gd name="connsiteY22" fmla="*/ 1510318 h 2634268"/>
              <a:gd name="connsiteX23" fmla="*/ 2085975 w 3476625"/>
              <a:gd name="connsiteY23" fmla="*/ 1481743 h 2634268"/>
              <a:gd name="connsiteX24" fmla="*/ 2105025 w 3476625"/>
              <a:gd name="connsiteY24" fmla="*/ 1453168 h 2634268"/>
              <a:gd name="connsiteX25" fmla="*/ 2124075 w 3476625"/>
              <a:gd name="connsiteY25" fmla="*/ 1367443 h 2634268"/>
              <a:gd name="connsiteX26" fmla="*/ 2143125 w 3476625"/>
              <a:gd name="connsiteY26" fmla="*/ 1310293 h 2634268"/>
              <a:gd name="connsiteX27" fmla="*/ 2171700 w 3476625"/>
              <a:gd name="connsiteY27" fmla="*/ 1243618 h 2634268"/>
              <a:gd name="connsiteX28" fmla="*/ 2181225 w 3476625"/>
              <a:gd name="connsiteY28" fmla="*/ 1176943 h 2634268"/>
              <a:gd name="connsiteX29" fmla="*/ 2190750 w 3476625"/>
              <a:gd name="connsiteY29" fmla="*/ 1148368 h 2634268"/>
              <a:gd name="connsiteX30" fmla="*/ 2200275 w 3476625"/>
              <a:gd name="connsiteY30" fmla="*/ 910243 h 2634268"/>
              <a:gd name="connsiteX31" fmla="*/ 2238375 w 3476625"/>
              <a:gd name="connsiteY31" fmla="*/ 853093 h 2634268"/>
              <a:gd name="connsiteX32" fmla="*/ 2333625 w 3476625"/>
              <a:gd name="connsiteY32" fmla="*/ 776893 h 2634268"/>
              <a:gd name="connsiteX33" fmla="*/ 2362200 w 3476625"/>
              <a:gd name="connsiteY33" fmla="*/ 748318 h 2634268"/>
              <a:gd name="connsiteX34" fmla="*/ 2409825 w 3476625"/>
              <a:gd name="connsiteY34" fmla="*/ 738793 h 2634268"/>
              <a:gd name="connsiteX35" fmla="*/ 2438400 w 3476625"/>
              <a:gd name="connsiteY35" fmla="*/ 729268 h 2634268"/>
              <a:gd name="connsiteX36" fmla="*/ 2486025 w 3476625"/>
              <a:gd name="connsiteY36" fmla="*/ 719743 h 2634268"/>
              <a:gd name="connsiteX37" fmla="*/ 2686050 w 3476625"/>
              <a:gd name="connsiteY37" fmla="*/ 662593 h 2634268"/>
              <a:gd name="connsiteX38" fmla="*/ 2773038 w 3476625"/>
              <a:gd name="connsiteY38" fmla="*/ 494836 h 2634268"/>
              <a:gd name="connsiteX39" fmla="*/ 2847975 w 3476625"/>
              <a:gd name="connsiteY39" fmla="*/ 367318 h 2634268"/>
              <a:gd name="connsiteX40" fmla="*/ 1843573 w 3476625"/>
              <a:gd name="connsiteY40" fmla="*/ 217 h 2634268"/>
              <a:gd name="connsiteX41" fmla="*/ 2876550 w 3476625"/>
              <a:gd name="connsiteY41" fmla="*/ 310168 h 2634268"/>
              <a:gd name="connsiteX42" fmla="*/ 2895600 w 3476625"/>
              <a:gd name="connsiteY42" fmla="*/ 281593 h 2634268"/>
              <a:gd name="connsiteX43" fmla="*/ 2905125 w 3476625"/>
              <a:gd name="connsiteY43" fmla="*/ 253018 h 2634268"/>
              <a:gd name="connsiteX44" fmla="*/ 2924175 w 3476625"/>
              <a:gd name="connsiteY44" fmla="*/ 224443 h 2634268"/>
              <a:gd name="connsiteX45" fmla="*/ 2933700 w 3476625"/>
              <a:gd name="connsiteY45" fmla="*/ 186343 h 2634268"/>
              <a:gd name="connsiteX46" fmla="*/ 3476625 w 3476625"/>
              <a:gd name="connsiteY46" fmla="*/ 186343 h 2634268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73038 w 3476625"/>
              <a:gd name="connsiteY38" fmla="*/ 308493 h 2447925"/>
              <a:gd name="connsiteX39" fmla="*/ 2847975 w 3476625"/>
              <a:gd name="connsiteY39" fmla="*/ 180975 h 2447925"/>
              <a:gd name="connsiteX40" fmla="*/ 2876550 w 3476625"/>
              <a:gd name="connsiteY40" fmla="*/ 123825 h 2447925"/>
              <a:gd name="connsiteX41" fmla="*/ 2895600 w 3476625"/>
              <a:gd name="connsiteY41" fmla="*/ 95250 h 2447925"/>
              <a:gd name="connsiteX42" fmla="*/ 2905125 w 3476625"/>
              <a:gd name="connsiteY42" fmla="*/ 66675 h 2447925"/>
              <a:gd name="connsiteX43" fmla="*/ 2924175 w 3476625"/>
              <a:gd name="connsiteY43" fmla="*/ 38100 h 2447925"/>
              <a:gd name="connsiteX44" fmla="*/ 2933700 w 3476625"/>
              <a:gd name="connsiteY44" fmla="*/ 0 h 2447925"/>
              <a:gd name="connsiteX45" fmla="*/ 3476625 w 3476625"/>
              <a:gd name="connsiteY45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73038 w 3476625"/>
              <a:gd name="connsiteY38" fmla="*/ 308493 h 2447925"/>
              <a:gd name="connsiteX39" fmla="*/ 2847975 w 3476625"/>
              <a:gd name="connsiteY39" fmla="*/ 180975 h 2447925"/>
              <a:gd name="connsiteX40" fmla="*/ 2895600 w 3476625"/>
              <a:gd name="connsiteY40" fmla="*/ 95250 h 2447925"/>
              <a:gd name="connsiteX41" fmla="*/ 2905125 w 3476625"/>
              <a:gd name="connsiteY41" fmla="*/ 66675 h 2447925"/>
              <a:gd name="connsiteX42" fmla="*/ 2924175 w 3476625"/>
              <a:gd name="connsiteY42" fmla="*/ 38100 h 2447925"/>
              <a:gd name="connsiteX43" fmla="*/ 2933700 w 3476625"/>
              <a:gd name="connsiteY43" fmla="*/ 0 h 2447925"/>
              <a:gd name="connsiteX44" fmla="*/ 3476625 w 3476625"/>
              <a:gd name="connsiteY44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73038 w 3476625"/>
              <a:gd name="connsiteY38" fmla="*/ 308493 h 2447925"/>
              <a:gd name="connsiteX39" fmla="*/ 2847975 w 3476625"/>
              <a:gd name="connsiteY39" fmla="*/ 180975 h 2447925"/>
              <a:gd name="connsiteX40" fmla="*/ 2895600 w 3476625"/>
              <a:gd name="connsiteY40" fmla="*/ 95250 h 2447925"/>
              <a:gd name="connsiteX41" fmla="*/ 2905125 w 3476625"/>
              <a:gd name="connsiteY41" fmla="*/ 66675 h 2447925"/>
              <a:gd name="connsiteX42" fmla="*/ 2924175 w 3476625"/>
              <a:gd name="connsiteY42" fmla="*/ 38100 h 2447925"/>
              <a:gd name="connsiteX43" fmla="*/ 3476625 w 3476625"/>
              <a:gd name="connsiteY43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73038 w 3476625"/>
              <a:gd name="connsiteY38" fmla="*/ 308493 h 2447925"/>
              <a:gd name="connsiteX39" fmla="*/ 2847975 w 3476625"/>
              <a:gd name="connsiteY39" fmla="*/ 180975 h 2447925"/>
              <a:gd name="connsiteX40" fmla="*/ 2895600 w 3476625"/>
              <a:gd name="connsiteY40" fmla="*/ 95250 h 2447925"/>
              <a:gd name="connsiteX41" fmla="*/ 2905125 w 3476625"/>
              <a:gd name="connsiteY41" fmla="*/ 66675 h 2447925"/>
              <a:gd name="connsiteX42" fmla="*/ 3476625 w 3476625"/>
              <a:gd name="connsiteY42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73038 w 3476625"/>
              <a:gd name="connsiteY38" fmla="*/ 308493 h 2447925"/>
              <a:gd name="connsiteX39" fmla="*/ 2847975 w 3476625"/>
              <a:gd name="connsiteY39" fmla="*/ 180975 h 2447925"/>
              <a:gd name="connsiteX40" fmla="*/ 2905125 w 3476625"/>
              <a:gd name="connsiteY40" fmla="*/ 66675 h 2447925"/>
              <a:gd name="connsiteX41" fmla="*/ 3476625 w 3476625"/>
              <a:gd name="connsiteY41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73038 w 3476625"/>
              <a:gd name="connsiteY38" fmla="*/ 308493 h 2447925"/>
              <a:gd name="connsiteX39" fmla="*/ 2847975 w 3476625"/>
              <a:gd name="connsiteY39" fmla="*/ 180975 h 2447925"/>
              <a:gd name="connsiteX40" fmla="*/ 3476625 w 3476625"/>
              <a:gd name="connsiteY40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25802 w 3476625"/>
              <a:gd name="connsiteY38" fmla="*/ 410838 h 2447925"/>
              <a:gd name="connsiteX39" fmla="*/ 2847975 w 3476625"/>
              <a:gd name="connsiteY39" fmla="*/ 180975 h 2447925"/>
              <a:gd name="connsiteX40" fmla="*/ 3476625 w 3476625"/>
              <a:gd name="connsiteY40" fmla="*/ 0 h 2447925"/>
              <a:gd name="connsiteX0" fmla="*/ 14516 w 3491141"/>
              <a:gd name="connsiteY0" fmla="*/ 2447925 h 2447925"/>
              <a:gd name="connsiteX1" fmla="*/ 805091 w 3491141"/>
              <a:gd name="connsiteY1" fmla="*/ 2447925 h 2447925"/>
              <a:gd name="connsiteX2" fmla="*/ 852716 w 3491141"/>
              <a:gd name="connsiteY2" fmla="*/ 2428875 h 2447925"/>
              <a:gd name="connsiteX3" fmla="*/ 928916 w 3491141"/>
              <a:gd name="connsiteY3" fmla="*/ 2390775 h 2447925"/>
              <a:gd name="connsiteX4" fmla="*/ 986066 w 3491141"/>
              <a:gd name="connsiteY4" fmla="*/ 2352675 h 2447925"/>
              <a:gd name="connsiteX5" fmla="*/ 1014641 w 3491141"/>
              <a:gd name="connsiteY5" fmla="*/ 2295525 h 2447925"/>
              <a:gd name="connsiteX6" fmla="*/ 1033691 w 3491141"/>
              <a:gd name="connsiteY6" fmla="*/ 2266950 h 2447925"/>
              <a:gd name="connsiteX7" fmla="*/ 1052741 w 3491141"/>
              <a:gd name="connsiteY7" fmla="*/ 2209800 h 2447925"/>
              <a:gd name="connsiteX8" fmla="*/ 1071791 w 3491141"/>
              <a:gd name="connsiteY8" fmla="*/ 2171700 h 2447925"/>
              <a:gd name="connsiteX9" fmla="*/ 1081316 w 3491141"/>
              <a:gd name="connsiteY9" fmla="*/ 2143125 h 2447925"/>
              <a:gd name="connsiteX10" fmla="*/ 1109891 w 3491141"/>
              <a:gd name="connsiteY10" fmla="*/ 2114550 h 2447925"/>
              <a:gd name="connsiteX11" fmla="*/ 1128941 w 3491141"/>
              <a:gd name="connsiteY11" fmla="*/ 2057400 h 2447925"/>
              <a:gd name="connsiteX12" fmla="*/ 1138466 w 3491141"/>
              <a:gd name="connsiteY12" fmla="*/ 2028825 h 2447925"/>
              <a:gd name="connsiteX13" fmla="*/ 1167041 w 3491141"/>
              <a:gd name="connsiteY13" fmla="*/ 1924050 h 2447925"/>
              <a:gd name="connsiteX14" fmla="*/ 1186091 w 3491141"/>
              <a:gd name="connsiteY14" fmla="*/ 1866900 h 2447925"/>
              <a:gd name="connsiteX15" fmla="*/ 1205141 w 3491141"/>
              <a:gd name="connsiteY15" fmla="*/ 1828800 h 2447925"/>
              <a:gd name="connsiteX16" fmla="*/ 1814741 w 3491141"/>
              <a:gd name="connsiteY16" fmla="*/ 1600200 h 2447925"/>
              <a:gd name="connsiteX17" fmla="*/ 1871891 w 3491141"/>
              <a:gd name="connsiteY17" fmla="*/ 1562100 h 2447925"/>
              <a:gd name="connsiteX18" fmla="*/ 1938566 w 3491141"/>
              <a:gd name="connsiteY18" fmla="*/ 1514475 h 2447925"/>
              <a:gd name="connsiteX19" fmla="*/ 1967141 w 3491141"/>
              <a:gd name="connsiteY19" fmla="*/ 1504950 h 2447925"/>
              <a:gd name="connsiteX20" fmla="*/ 1995716 w 3491141"/>
              <a:gd name="connsiteY20" fmla="*/ 1466850 h 2447925"/>
              <a:gd name="connsiteX21" fmla="*/ 2071916 w 3491141"/>
              <a:gd name="connsiteY21" fmla="*/ 1381125 h 2447925"/>
              <a:gd name="connsiteX22" fmla="*/ 2090966 w 3491141"/>
              <a:gd name="connsiteY22" fmla="*/ 1323975 h 2447925"/>
              <a:gd name="connsiteX23" fmla="*/ 2100491 w 3491141"/>
              <a:gd name="connsiteY23" fmla="*/ 1295400 h 2447925"/>
              <a:gd name="connsiteX24" fmla="*/ 2119541 w 3491141"/>
              <a:gd name="connsiteY24" fmla="*/ 1266825 h 2447925"/>
              <a:gd name="connsiteX25" fmla="*/ 2138591 w 3491141"/>
              <a:gd name="connsiteY25" fmla="*/ 1181100 h 2447925"/>
              <a:gd name="connsiteX26" fmla="*/ 2157641 w 3491141"/>
              <a:gd name="connsiteY26" fmla="*/ 1123950 h 2447925"/>
              <a:gd name="connsiteX27" fmla="*/ 2186216 w 3491141"/>
              <a:gd name="connsiteY27" fmla="*/ 1057275 h 2447925"/>
              <a:gd name="connsiteX28" fmla="*/ 2195741 w 3491141"/>
              <a:gd name="connsiteY28" fmla="*/ 990600 h 2447925"/>
              <a:gd name="connsiteX29" fmla="*/ 2205266 w 3491141"/>
              <a:gd name="connsiteY29" fmla="*/ 962025 h 2447925"/>
              <a:gd name="connsiteX30" fmla="*/ 2214791 w 3491141"/>
              <a:gd name="connsiteY30" fmla="*/ 723900 h 2447925"/>
              <a:gd name="connsiteX31" fmla="*/ 2252891 w 3491141"/>
              <a:gd name="connsiteY31" fmla="*/ 666750 h 2447925"/>
              <a:gd name="connsiteX32" fmla="*/ 2348141 w 3491141"/>
              <a:gd name="connsiteY32" fmla="*/ 590550 h 2447925"/>
              <a:gd name="connsiteX33" fmla="*/ 2376716 w 3491141"/>
              <a:gd name="connsiteY33" fmla="*/ 561975 h 2447925"/>
              <a:gd name="connsiteX34" fmla="*/ 2424341 w 3491141"/>
              <a:gd name="connsiteY34" fmla="*/ 552450 h 2447925"/>
              <a:gd name="connsiteX35" fmla="*/ 2452916 w 3491141"/>
              <a:gd name="connsiteY35" fmla="*/ 542925 h 2447925"/>
              <a:gd name="connsiteX36" fmla="*/ 2500541 w 3491141"/>
              <a:gd name="connsiteY36" fmla="*/ 533400 h 2447925"/>
              <a:gd name="connsiteX37" fmla="*/ 2700566 w 3491141"/>
              <a:gd name="connsiteY37" fmla="*/ 476250 h 2447925"/>
              <a:gd name="connsiteX38" fmla="*/ 2740318 w 3491141"/>
              <a:gd name="connsiteY38" fmla="*/ 410838 h 2447925"/>
              <a:gd name="connsiteX39" fmla="*/ 4699 w 3491141"/>
              <a:gd name="connsiteY39" fmla="*/ 385666 h 2447925"/>
              <a:gd name="connsiteX40" fmla="*/ 3491141 w 3491141"/>
              <a:gd name="connsiteY40" fmla="*/ 0 h 2447925"/>
              <a:gd name="connsiteX0" fmla="*/ 235978 w 3160078"/>
              <a:gd name="connsiteY0" fmla="*/ 2211266 h 2228089"/>
              <a:gd name="connsiteX1" fmla="*/ 1026553 w 3160078"/>
              <a:gd name="connsiteY1" fmla="*/ 2211266 h 2228089"/>
              <a:gd name="connsiteX2" fmla="*/ 1074178 w 3160078"/>
              <a:gd name="connsiteY2" fmla="*/ 2192216 h 2228089"/>
              <a:gd name="connsiteX3" fmla="*/ 1150378 w 3160078"/>
              <a:gd name="connsiteY3" fmla="*/ 2154116 h 2228089"/>
              <a:gd name="connsiteX4" fmla="*/ 1207528 w 3160078"/>
              <a:gd name="connsiteY4" fmla="*/ 2116016 h 2228089"/>
              <a:gd name="connsiteX5" fmla="*/ 1236103 w 3160078"/>
              <a:gd name="connsiteY5" fmla="*/ 2058866 h 2228089"/>
              <a:gd name="connsiteX6" fmla="*/ 1255153 w 3160078"/>
              <a:gd name="connsiteY6" fmla="*/ 2030291 h 2228089"/>
              <a:gd name="connsiteX7" fmla="*/ 1274203 w 3160078"/>
              <a:gd name="connsiteY7" fmla="*/ 1973141 h 2228089"/>
              <a:gd name="connsiteX8" fmla="*/ 1293253 w 3160078"/>
              <a:gd name="connsiteY8" fmla="*/ 1935041 h 2228089"/>
              <a:gd name="connsiteX9" fmla="*/ 1302778 w 3160078"/>
              <a:gd name="connsiteY9" fmla="*/ 1906466 h 2228089"/>
              <a:gd name="connsiteX10" fmla="*/ 1331353 w 3160078"/>
              <a:gd name="connsiteY10" fmla="*/ 1877891 h 2228089"/>
              <a:gd name="connsiteX11" fmla="*/ 1350403 w 3160078"/>
              <a:gd name="connsiteY11" fmla="*/ 1820741 h 2228089"/>
              <a:gd name="connsiteX12" fmla="*/ 1359928 w 3160078"/>
              <a:gd name="connsiteY12" fmla="*/ 1792166 h 2228089"/>
              <a:gd name="connsiteX13" fmla="*/ 1388503 w 3160078"/>
              <a:gd name="connsiteY13" fmla="*/ 1687391 h 2228089"/>
              <a:gd name="connsiteX14" fmla="*/ 1407553 w 3160078"/>
              <a:gd name="connsiteY14" fmla="*/ 1630241 h 2228089"/>
              <a:gd name="connsiteX15" fmla="*/ 1426603 w 3160078"/>
              <a:gd name="connsiteY15" fmla="*/ 1592141 h 2228089"/>
              <a:gd name="connsiteX16" fmla="*/ 2036203 w 3160078"/>
              <a:gd name="connsiteY16" fmla="*/ 1363541 h 2228089"/>
              <a:gd name="connsiteX17" fmla="*/ 2093353 w 3160078"/>
              <a:gd name="connsiteY17" fmla="*/ 1325441 h 2228089"/>
              <a:gd name="connsiteX18" fmla="*/ 2160028 w 3160078"/>
              <a:gd name="connsiteY18" fmla="*/ 1277816 h 2228089"/>
              <a:gd name="connsiteX19" fmla="*/ 2188603 w 3160078"/>
              <a:gd name="connsiteY19" fmla="*/ 1268291 h 2228089"/>
              <a:gd name="connsiteX20" fmla="*/ 2217178 w 3160078"/>
              <a:gd name="connsiteY20" fmla="*/ 1230191 h 2228089"/>
              <a:gd name="connsiteX21" fmla="*/ 2293378 w 3160078"/>
              <a:gd name="connsiteY21" fmla="*/ 1144466 h 2228089"/>
              <a:gd name="connsiteX22" fmla="*/ 2312428 w 3160078"/>
              <a:gd name="connsiteY22" fmla="*/ 1087316 h 2228089"/>
              <a:gd name="connsiteX23" fmla="*/ 2321953 w 3160078"/>
              <a:gd name="connsiteY23" fmla="*/ 1058741 h 2228089"/>
              <a:gd name="connsiteX24" fmla="*/ 2341003 w 3160078"/>
              <a:gd name="connsiteY24" fmla="*/ 1030166 h 2228089"/>
              <a:gd name="connsiteX25" fmla="*/ 2360053 w 3160078"/>
              <a:gd name="connsiteY25" fmla="*/ 944441 h 2228089"/>
              <a:gd name="connsiteX26" fmla="*/ 2379103 w 3160078"/>
              <a:gd name="connsiteY26" fmla="*/ 887291 h 2228089"/>
              <a:gd name="connsiteX27" fmla="*/ 2407678 w 3160078"/>
              <a:gd name="connsiteY27" fmla="*/ 820616 h 2228089"/>
              <a:gd name="connsiteX28" fmla="*/ 2417203 w 3160078"/>
              <a:gd name="connsiteY28" fmla="*/ 753941 h 2228089"/>
              <a:gd name="connsiteX29" fmla="*/ 2426728 w 3160078"/>
              <a:gd name="connsiteY29" fmla="*/ 725366 h 2228089"/>
              <a:gd name="connsiteX30" fmla="*/ 2436253 w 3160078"/>
              <a:gd name="connsiteY30" fmla="*/ 487241 h 2228089"/>
              <a:gd name="connsiteX31" fmla="*/ 2474353 w 3160078"/>
              <a:gd name="connsiteY31" fmla="*/ 430091 h 2228089"/>
              <a:gd name="connsiteX32" fmla="*/ 2569603 w 3160078"/>
              <a:gd name="connsiteY32" fmla="*/ 353891 h 2228089"/>
              <a:gd name="connsiteX33" fmla="*/ 2598178 w 3160078"/>
              <a:gd name="connsiteY33" fmla="*/ 325316 h 2228089"/>
              <a:gd name="connsiteX34" fmla="*/ 2645803 w 3160078"/>
              <a:gd name="connsiteY34" fmla="*/ 315791 h 2228089"/>
              <a:gd name="connsiteX35" fmla="*/ 2674378 w 3160078"/>
              <a:gd name="connsiteY35" fmla="*/ 306266 h 2228089"/>
              <a:gd name="connsiteX36" fmla="*/ 2722003 w 3160078"/>
              <a:gd name="connsiteY36" fmla="*/ 296741 h 2228089"/>
              <a:gd name="connsiteX37" fmla="*/ 2922028 w 3160078"/>
              <a:gd name="connsiteY37" fmla="*/ 239591 h 2228089"/>
              <a:gd name="connsiteX38" fmla="*/ 2961780 w 3160078"/>
              <a:gd name="connsiteY38" fmla="*/ 174179 h 2228089"/>
              <a:gd name="connsiteX39" fmla="*/ 226161 w 3160078"/>
              <a:gd name="connsiteY39" fmla="*/ 149007 h 2228089"/>
              <a:gd name="connsiteX40" fmla="*/ 248614 w 3160078"/>
              <a:gd name="connsiteY40" fmla="*/ 2227496 h 2228089"/>
              <a:gd name="connsiteX0" fmla="*/ 204527 w 3128627"/>
              <a:gd name="connsiteY0" fmla="*/ 2211266 h 2242351"/>
              <a:gd name="connsiteX1" fmla="*/ 995102 w 3128627"/>
              <a:gd name="connsiteY1" fmla="*/ 2211266 h 2242351"/>
              <a:gd name="connsiteX2" fmla="*/ 1042727 w 3128627"/>
              <a:gd name="connsiteY2" fmla="*/ 2192216 h 2242351"/>
              <a:gd name="connsiteX3" fmla="*/ 1118927 w 3128627"/>
              <a:gd name="connsiteY3" fmla="*/ 2154116 h 2242351"/>
              <a:gd name="connsiteX4" fmla="*/ 1176077 w 3128627"/>
              <a:gd name="connsiteY4" fmla="*/ 2116016 h 2242351"/>
              <a:gd name="connsiteX5" fmla="*/ 1204652 w 3128627"/>
              <a:gd name="connsiteY5" fmla="*/ 2058866 h 2242351"/>
              <a:gd name="connsiteX6" fmla="*/ 1223702 w 3128627"/>
              <a:gd name="connsiteY6" fmla="*/ 2030291 h 2242351"/>
              <a:gd name="connsiteX7" fmla="*/ 1242752 w 3128627"/>
              <a:gd name="connsiteY7" fmla="*/ 1973141 h 2242351"/>
              <a:gd name="connsiteX8" fmla="*/ 1261802 w 3128627"/>
              <a:gd name="connsiteY8" fmla="*/ 1935041 h 2242351"/>
              <a:gd name="connsiteX9" fmla="*/ 1271327 w 3128627"/>
              <a:gd name="connsiteY9" fmla="*/ 1906466 h 2242351"/>
              <a:gd name="connsiteX10" fmla="*/ 1299902 w 3128627"/>
              <a:gd name="connsiteY10" fmla="*/ 1877891 h 2242351"/>
              <a:gd name="connsiteX11" fmla="*/ 1318952 w 3128627"/>
              <a:gd name="connsiteY11" fmla="*/ 1820741 h 2242351"/>
              <a:gd name="connsiteX12" fmla="*/ 1328477 w 3128627"/>
              <a:gd name="connsiteY12" fmla="*/ 1792166 h 2242351"/>
              <a:gd name="connsiteX13" fmla="*/ 1357052 w 3128627"/>
              <a:gd name="connsiteY13" fmla="*/ 1687391 h 2242351"/>
              <a:gd name="connsiteX14" fmla="*/ 1376102 w 3128627"/>
              <a:gd name="connsiteY14" fmla="*/ 1630241 h 2242351"/>
              <a:gd name="connsiteX15" fmla="*/ 1395152 w 3128627"/>
              <a:gd name="connsiteY15" fmla="*/ 1592141 h 2242351"/>
              <a:gd name="connsiteX16" fmla="*/ 2004752 w 3128627"/>
              <a:gd name="connsiteY16" fmla="*/ 1363541 h 2242351"/>
              <a:gd name="connsiteX17" fmla="*/ 2061902 w 3128627"/>
              <a:gd name="connsiteY17" fmla="*/ 1325441 h 2242351"/>
              <a:gd name="connsiteX18" fmla="*/ 2128577 w 3128627"/>
              <a:gd name="connsiteY18" fmla="*/ 1277816 h 2242351"/>
              <a:gd name="connsiteX19" fmla="*/ 2157152 w 3128627"/>
              <a:gd name="connsiteY19" fmla="*/ 1268291 h 2242351"/>
              <a:gd name="connsiteX20" fmla="*/ 2185727 w 3128627"/>
              <a:gd name="connsiteY20" fmla="*/ 1230191 h 2242351"/>
              <a:gd name="connsiteX21" fmla="*/ 2261927 w 3128627"/>
              <a:gd name="connsiteY21" fmla="*/ 1144466 h 2242351"/>
              <a:gd name="connsiteX22" fmla="*/ 2280977 w 3128627"/>
              <a:gd name="connsiteY22" fmla="*/ 1087316 h 2242351"/>
              <a:gd name="connsiteX23" fmla="*/ 2290502 w 3128627"/>
              <a:gd name="connsiteY23" fmla="*/ 1058741 h 2242351"/>
              <a:gd name="connsiteX24" fmla="*/ 2309552 w 3128627"/>
              <a:gd name="connsiteY24" fmla="*/ 1030166 h 2242351"/>
              <a:gd name="connsiteX25" fmla="*/ 2328602 w 3128627"/>
              <a:gd name="connsiteY25" fmla="*/ 944441 h 2242351"/>
              <a:gd name="connsiteX26" fmla="*/ 2347652 w 3128627"/>
              <a:gd name="connsiteY26" fmla="*/ 887291 h 2242351"/>
              <a:gd name="connsiteX27" fmla="*/ 2376227 w 3128627"/>
              <a:gd name="connsiteY27" fmla="*/ 820616 h 2242351"/>
              <a:gd name="connsiteX28" fmla="*/ 2385752 w 3128627"/>
              <a:gd name="connsiteY28" fmla="*/ 753941 h 2242351"/>
              <a:gd name="connsiteX29" fmla="*/ 2395277 w 3128627"/>
              <a:gd name="connsiteY29" fmla="*/ 725366 h 2242351"/>
              <a:gd name="connsiteX30" fmla="*/ 2404802 w 3128627"/>
              <a:gd name="connsiteY30" fmla="*/ 487241 h 2242351"/>
              <a:gd name="connsiteX31" fmla="*/ 2442902 w 3128627"/>
              <a:gd name="connsiteY31" fmla="*/ 430091 h 2242351"/>
              <a:gd name="connsiteX32" fmla="*/ 2538152 w 3128627"/>
              <a:gd name="connsiteY32" fmla="*/ 353891 h 2242351"/>
              <a:gd name="connsiteX33" fmla="*/ 2566727 w 3128627"/>
              <a:gd name="connsiteY33" fmla="*/ 325316 h 2242351"/>
              <a:gd name="connsiteX34" fmla="*/ 2614352 w 3128627"/>
              <a:gd name="connsiteY34" fmla="*/ 315791 h 2242351"/>
              <a:gd name="connsiteX35" fmla="*/ 2642927 w 3128627"/>
              <a:gd name="connsiteY35" fmla="*/ 306266 h 2242351"/>
              <a:gd name="connsiteX36" fmla="*/ 2690552 w 3128627"/>
              <a:gd name="connsiteY36" fmla="*/ 296741 h 2242351"/>
              <a:gd name="connsiteX37" fmla="*/ 2890577 w 3128627"/>
              <a:gd name="connsiteY37" fmla="*/ 239591 h 2242351"/>
              <a:gd name="connsiteX38" fmla="*/ 2930329 w 3128627"/>
              <a:gd name="connsiteY38" fmla="*/ 174179 h 2242351"/>
              <a:gd name="connsiteX39" fmla="*/ 194710 w 3128627"/>
              <a:gd name="connsiteY39" fmla="*/ 149007 h 2242351"/>
              <a:gd name="connsiteX40" fmla="*/ 217163 w 3128627"/>
              <a:gd name="connsiteY40" fmla="*/ 2227496 h 2242351"/>
              <a:gd name="connsiteX0" fmla="*/ 124383 w 3048483"/>
              <a:gd name="connsiteY0" fmla="*/ 2075343 h 2107600"/>
              <a:gd name="connsiteX1" fmla="*/ 914958 w 3048483"/>
              <a:gd name="connsiteY1" fmla="*/ 2075343 h 2107600"/>
              <a:gd name="connsiteX2" fmla="*/ 962583 w 3048483"/>
              <a:gd name="connsiteY2" fmla="*/ 2056293 h 2107600"/>
              <a:gd name="connsiteX3" fmla="*/ 1038783 w 3048483"/>
              <a:gd name="connsiteY3" fmla="*/ 2018193 h 2107600"/>
              <a:gd name="connsiteX4" fmla="*/ 1095933 w 3048483"/>
              <a:gd name="connsiteY4" fmla="*/ 1980093 h 2107600"/>
              <a:gd name="connsiteX5" fmla="*/ 1124508 w 3048483"/>
              <a:gd name="connsiteY5" fmla="*/ 1922943 h 2107600"/>
              <a:gd name="connsiteX6" fmla="*/ 1143558 w 3048483"/>
              <a:gd name="connsiteY6" fmla="*/ 1894368 h 2107600"/>
              <a:gd name="connsiteX7" fmla="*/ 1162608 w 3048483"/>
              <a:gd name="connsiteY7" fmla="*/ 1837218 h 2107600"/>
              <a:gd name="connsiteX8" fmla="*/ 1181658 w 3048483"/>
              <a:gd name="connsiteY8" fmla="*/ 1799118 h 2107600"/>
              <a:gd name="connsiteX9" fmla="*/ 1191183 w 3048483"/>
              <a:gd name="connsiteY9" fmla="*/ 1770543 h 2107600"/>
              <a:gd name="connsiteX10" fmla="*/ 1219758 w 3048483"/>
              <a:gd name="connsiteY10" fmla="*/ 1741968 h 2107600"/>
              <a:gd name="connsiteX11" fmla="*/ 1238808 w 3048483"/>
              <a:gd name="connsiteY11" fmla="*/ 1684818 h 2107600"/>
              <a:gd name="connsiteX12" fmla="*/ 1248333 w 3048483"/>
              <a:gd name="connsiteY12" fmla="*/ 1656243 h 2107600"/>
              <a:gd name="connsiteX13" fmla="*/ 1276908 w 3048483"/>
              <a:gd name="connsiteY13" fmla="*/ 1551468 h 2107600"/>
              <a:gd name="connsiteX14" fmla="*/ 1295958 w 3048483"/>
              <a:gd name="connsiteY14" fmla="*/ 1494318 h 2107600"/>
              <a:gd name="connsiteX15" fmla="*/ 1315008 w 3048483"/>
              <a:gd name="connsiteY15" fmla="*/ 1456218 h 2107600"/>
              <a:gd name="connsiteX16" fmla="*/ 1924608 w 3048483"/>
              <a:gd name="connsiteY16" fmla="*/ 1227618 h 2107600"/>
              <a:gd name="connsiteX17" fmla="*/ 1981758 w 3048483"/>
              <a:gd name="connsiteY17" fmla="*/ 1189518 h 2107600"/>
              <a:gd name="connsiteX18" fmla="*/ 2048433 w 3048483"/>
              <a:gd name="connsiteY18" fmla="*/ 1141893 h 2107600"/>
              <a:gd name="connsiteX19" fmla="*/ 2077008 w 3048483"/>
              <a:gd name="connsiteY19" fmla="*/ 1132368 h 2107600"/>
              <a:gd name="connsiteX20" fmla="*/ 2105583 w 3048483"/>
              <a:gd name="connsiteY20" fmla="*/ 1094268 h 2107600"/>
              <a:gd name="connsiteX21" fmla="*/ 2181783 w 3048483"/>
              <a:gd name="connsiteY21" fmla="*/ 1008543 h 2107600"/>
              <a:gd name="connsiteX22" fmla="*/ 2200833 w 3048483"/>
              <a:gd name="connsiteY22" fmla="*/ 951393 h 2107600"/>
              <a:gd name="connsiteX23" fmla="*/ 2210358 w 3048483"/>
              <a:gd name="connsiteY23" fmla="*/ 922818 h 2107600"/>
              <a:gd name="connsiteX24" fmla="*/ 2229408 w 3048483"/>
              <a:gd name="connsiteY24" fmla="*/ 894243 h 2107600"/>
              <a:gd name="connsiteX25" fmla="*/ 2248458 w 3048483"/>
              <a:gd name="connsiteY25" fmla="*/ 808518 h 2107600"/>
              <a:gd name="connsiteX26" fmla="*/ 2267508 w 3048483"/>
              <a:gd name="connsiteY26" fmla="*/ 751368 h 2107600"/>
              <a:gd name="connsiteX27" fmla="*/ 2296083 w 3048483"/>
              <a:gd name="connsiteY27" fmla="*/ 684693 h 2107600"/>
              <a:gd name="connsiteX28" fmla="*/ 2305608 w 3048483"/>
              <a:gd name="connsiteY28" fmla="*/ 618018 h 2107600"/>
              <a:gd name="connsiteX29" fmla="*/ 2315133 w 3048483"/>
              <a:gd name="connsiteY29" fmla="*/ 589443 h 2107600"/>
              <a:gd name="connsiteX30" fmla="*/ 2324658 w 3048483"/>
              <a:gd name="connsiteY30" fmla="*/ 351318 h 2107600"/>
              <a:gd name="connsiteX31" fmla="*/ 2362758 w 3048483"/>
              <a:gd name="connsiteY31" fmla="*/ 294168 h 2107600"/>
              <a:gd name="connsiteX32" fmla="*/ 2458008 w 3048483"/>
              <a:gd name="connsiteY32" fmla="*/ 217968 h 2107600"/>
              <a:gd name="connsiteX33" fmla="*/ 2486583 w 3048483"/>
              <a:gd name="connsiteY33" fmla="*/ 189393 h 2107600"/>
              <a:gd name="connsiteX34" fmla="*/ 2534208 w 3048483"/>
              <a:gd name="connsiteY34" fmla="*/ 179868 h 2107600"/>
              <a:gd name="connsiteX35" fmla="*/ 2562783 w 3048483"/>
              <a:gd name="connsiteY35" fmla="*/ 170343 h 2107600"/>
              <a:gd name="connsiteX36" fmla="*/ 2610408 w 3048483"/>
              <a:gd name="connsiteY36" fmla="*/ 160818 h 2107600"/>
              <a:gd name="connsiteX37" fmla="*/ 2810433 w 3048483"/>
              <a:gd name="connsiteY37" fmla="*/ 103668 h 2107600"/>
              <a:gd name="connsiteX38" fmla="*/ 2850185 w 3048483"/>
              <a:gd name="connsiteY38" fmla="*/ 38256 h 2107600"/>
              <a:gd name="connsiteX39" fmla="*/ 114566 w 3048483"/>
              <a:gd name="connsiteY39" fmla="*/ 13084 h 2107600"/>
              <a:gd name="connsiteX40" fmla="*/ 137019 w 3048483"/>
              <a:gd name="connsiteY40" fmla="*/ 2091573 h 2107600"/>
              <a:gd name="connsiteX0" fmla="*/ 10180 w 2934280"/>
              <a:gd name="connsiteY0" fmla="*/ 2077458 h 2110661"/>
              <a:gd name="connsiteX1" fmla="*/ 800755 w 2934280"/>
              <a:gd name="connsiteY1" fmla="*/ 2077458 h 2110661"/>
              <a:gd name="connsiteX2" fmla="*/ 848380 w 2934280"/>
              <a:gd name="connsiteY2" fmla="*/ 2058408 h 2110661"/>
              <a:gd name="connsiteX3" fmla="*/ 924580 w 2934280"/>
              <a:gd name="connsiteY3" fmla="*/ 2020308 h 2110661"/>
              <a:gd name="connsiteX4" fmla="*/ 981730 w 2934280"/>
              <a:gd name="connsiteY4" fmla="*/ 1982208 h 2110661"/>
              <a:gd name="connsiteX5" fmla="*/ 1010305 w 2934280"/>
              <a:gd name="connsiteY5" fmla="*/ 1925058 h 2110661"/>
              <a:gd name="connsiteX6" fmla="*/ 1029355 w 2934280"/>
              <a:gd name="connsiteY6" fmla="*/ 1896483 h 2110661"/>
              <a:gd name="connsiteX7" fmla="*/ 1048405 w 2934280"/>
              <a:gd name="connsiteY7" fmla="*/ 1839333 h 2110661"/>
              <a:gd name="connsiteX8" fmla="*/ 1067455 w 2934280"/>
              <a:gd name="connsiteY8" fmla="*/ 1801233 h 2110661"/>
              <a:gd name="connsiteX9" fmla="*/ 1076980 w 2934280"/>
              <a:gd name="connsiteY9" fmla="*/ 1772658 h 2110661"/>
              <a:gd name="connsiteX10" fmla="*/ 1105555 w 2934280"/>
              <a:gd name="connsiteY10" fmla="*/ 1744083 h 2110661"/>
              <a:gd name="connsiteX11" fmla="*/ 1124605 w 2934280"/>
              <a:gd name="connsiteY11" fmla="*/ 1686933 h 2110661"/>
              <a:gd name="connsiteX12" fmla="*/ 1134130 w 2934280"/>
              <a:gd name="connsiteY12" fmla="*/ 1658358 h 2110661"/>
              <a:gd name="connsiteX13" fmla="*/ 1162705 w 2934280"/>
              <a:gd name="connsiteY13" fmla="*/ 1553583 h 2110661"/>
              <a:gd name="connsiteX14" fmla="*/ 1181755 w 2934280"/>
              <a:gd name="connsiteY14" fmla="*/ 1496433 h 2110661"/>
              <a:gd name="connsiteX15" fmla="*/ 1200805 w 2934280"/>
              <a:gd name="connsiteY15" fmla="*/ 1458333 h 2110661"/>
              <a:gd name="connsiteX16" fmla="*/ 1810405 w 2934280"/>
              <a:gd name="connsiteY16" fmla="*/ 1229733 h 2110661"/>
              <a:gd name="connsiteX17" fmla="*/ 1867555 w 2934280"/>
              <a:gd name="connsiteY17" fmla="*/ 1191633 h 2110661"/>
              <a:gd name="connsiteX18" fmla="*/ 1934230 w 2934280"/>
              <a:gd name="connsiteY18" fmla="*/ 1144008 h 2110661"/>
              <a:gd name="connsiteX19" fmla="*/ 1962805 w 2934280"/>
              <a:gd name="connsiteY19" fmla="*/ 1134483 h 2110661"/>
              <a:gd name="connsiteX20" fmla="*/ 1991380 w 2934280"/>
              <a:gd name="connsiteY20" fmla="*/ 1096383 h 2110661"/>
              <a:gd name="connsiteX21" fmla="*/ 2067580 w 2934280"/>
              <a:gd name="connsiteY21" fmla="*/ 1010658 h 2110661"/>
              <a:gd name="connsiteX22" fmla="*/ 2086630 w 2934280"/>
              <a:gd name="connsiteY22" fmla="*/ 953508 h 2110661"/>
              <a:gd name="connsiteX23" fmla="*/ 2096155 w 2934280"/>
              <a:gd name="connsiteY23" fmla="*/ 924933 h 2110661"/>
              <a:gd name="connsiteX24" fmla="*/ 2115205 w 2934280"/>
              <a:gd name="connsiteY24" fmla="*/ 896358 h 2110661"/>
              <a:gd name="connsiteX25" fmla="*/ 2134255 w 2934280"/>
              <a:gd name="connsiteY25" fmla="*/ 810633 h 2110661"/>
              <a:gd name="connsiteX26" fmla="*/ 2153305 w 2934280"/>
              <a:gd name="connsiteY26" fmla="*/ 753483 h 2110661"/>
              <a:gd name="connsiteX27" fmla="*/ 2181880 w 2934280"/>
              <a:gd name="connsiteY27" fmla="*/ 686808 h 2110661"/>
              <a:gd name="connsiteX28" fmla="*/ 2191405 w 2934280"/>
              <a:gd name="connsiteY28" fmla="*/ 620133 h 2110661"/>
              <a:gd name="connsiteX29" fmla="*/ 2200930 w 2934280"/>
              <a:gd name="connsiteY29" fmla="*/ 591558 h 2110661"/>
              <a:gd name="connsiteX30" fmla="*/ 2210455 w 2934280"/>
              <a:gd name="connsiteY30" fmla="*/ 353433 h 2110661"/>
              <a:gd name="connsiteX31" fmla="*/ 2248555 w 2934280"/>
              <a:gd name="connsiteY31" fmla="*/ 296283 h 2110661"/>
              <a:gd name="connsiteX32" fmla="*/ 2343805 w 2934280"/>
              <a:gd name="connsiteY32" fmla="*/ 220083 h 2110661"/>
              <a:gd name="connsiteX33" fmla="*/ 2372380 w 2934280"/>
              <a:gd name="connsiteY33" fmla="*/ 191508 h 2110661"/>
              <a:gd name="connsiteX34" fmla="*/ 2420005 w 2934280"/>
              <a:gd name="connsiteY34" fmla="*/ 181983 h 2110661"/>
              <a:gd name="connsiteX35" fmla="*/ 2448580 w 2934280"/>
              <a:gd name="connsiteY35" fmla="*/ 172458 h 2110661"/>
              <a:gd name="connsiteX36" fmla="*/ 2496205 w 2934280"/>
              <a:gd name="connsiteY36" fmla="*/ 162933 h 2110661"/>
              <a:gd name="connsiteX37" fmla="*/ 2696230 w 2934280"/>
              <a:gd name="connsiteY37" fmla="*/ 105783 h 2110661"/>
              <a:gd name="connsiteX38" fmla="*/ 2735982 w 2934280"/>
              <a:gd name="connsiteY38" fmla="*/ 40371 h 2110661"/>
              <a:gd name="connsiteX39" fmla="*/ 363 w 2934280"/>
              <a:gd name="connsiteY39" fmla="*/ 15199 h 2110661"/>
              <a:gd name="connsiteX40" fmla="*/ 22816 w 2934280"/>
              <a:gd name="connsiteY40" fmla="*/ 2093688 h 2110661"/>
              <a:gd name="connsiteX0" fmla="*/ 10180 w 2934280"/>
              <a:gd name="connsiteY0" fmla="*/ 2048241 h 2081816"/>
              <a:gd name="connsiteX1" fmla="*/ 800755 w 2934280"/>
              <a:gd name="connsiteY1" fmla="*/ 2048241 h 2081816"/>
              <a:gd name="connsiteX2" fmla="*/ 848380 w 2934280"/>
              <a:gd name="connsiteY2" fmla="*/ 2029191 h 2081816"/>
              <a:gd name="connsiteX3" fmla="*/ 924580 w 2934280"/>
              <a:gd name="connsiteY3" fmla="*/ 1991091 h 2081816"/>
              <a:gd name="connsiteX4" fmla="*/ 981730 w 2934280"/>
              <a:gd name="connsiteY4" fmla="*/ 1952991 h 2081816"/>
              <a:gd name="connsiteX5" fmla="*/ 1010305 w 2934280"/>
              <a:gd name="connsiteY5" fmla="*/ 1895841 h 2081816"/>
              <a:gd name="connsiteX6" fmla="*/ 1029355 w 2934280"/>
              <a:gd name="connsiteY6" fmla="*/ 1867266 h 2081816"/>
              <a:gd name="connsiteX7" fmla="*/ 1048405 w 2934280"/>
              <a:gd name="connsiteY7" fmla="*/ 1810116 h 2081816"/>
              <a:gd name="connsiteX8" fmla="*/ 1067455 w 2934280"/>
              <a:gd name="connsiteY8" fmla="*/ 1772016 h 2081816"/>
              <a:gd name="connsiteX9" fmla="*/ 1076980 w 2934280"/>
              <a:gd name="connsiteY9" fmla="*/ 1743441 h 2081816"/>
              <a:gd name="connsiteX10" fmla="*/ 1105555 w 2934280"/>
              <a:gd name="connsiteY10" fmla="*/ 1714866 h 2081816"/>
              <a:gd name="connsiteX11" fmla="*/ 1124605 w 2934280"/>
              <a:gd name="connsiteY11" fmla="*/ 1657716 h 2081816"/>
              <a:gd name="connsiteX12" fmla="*/ 1134130 w 2934280"/>
              <a:gd name="connsiteY12" fmla="*/ 1629141 h 2081816"/>
              <a:gd name="connsiteX13" fmla="*/ 1162705 w 2934280"/>
              <a:gd name="connsiteY13" fmla="*/ 1524366 h 2081816"/>
              <a:gd name="connsiteX14" fmla="*/ 1181755 w 2934280"/>
              <a:gd name="connsiteY14" fmla="*/ 1467216 h 2081816"/>
              <a:gd name="connsiteX15" fmla="*/ 1200805 w 2934280"/>
              <a:gd name="connsiteY15" fmla="*/ 1429116 h 2081816"/>
              <a:gd name="connsiteX16" fmla="*/ 1810405 w 2934280"/>
              <a:gd name="connsiteY16" fmla="*/ 1200516 h 2081816"/>
              <a:gd name="connsiteX17" fmla="*/ 1867555 w 2934280"/>
              <a:gd name="connsiteY17" fmla="*/ 1162416 h 2081816"/>
              <a:gd name="connsiteX18" fmla="*/ 1934230 w 2934280"/>
              <a:gd name="connsiteY18" fmla="*/ 1114791 h 2081816"/>
              <a:gd name="connsiteX19" fmla="*/ 1962805 w 2934280"/>
              <a:gd name="connsiteY19" fmla="*/ 1105266 h 2081816"/>
              <a:gd name="connsiteX20" fmla="*/ 1991380 w 2934280"/>
              <a:gd name="connsiteY20" fmla="*/ 1067166 h 2081816"/>
              <a:gd name="connsiteX21" fmla="*/ 2067580 w 2934280"/>
              <a:gd name="connsiteY21" fmla="*/ 981441 h 2081816"/>
              <a:gd name="connsiteX22" fmla="*/ 2086630 w 2934280"/>
              <a:gd name="connsiteY22" fmla="*/ 924291 h 2081816"/>
              <a:gd name="connsiteX23" fmla="*/ 2096155 w 2934280"/>
              <a:gd name="connsiteY23" fmla="*/ 895716 h 2081816"/>
              <a:gd name="connsiteX24" fmla="*/ 2115205 w 2934280"/>
              <a:gd name="connsiteY24" fmla="*/ 867141 h 2081816"/>
              <a:gd name="connsiteX25" fmla="*/ 2134255 w 2934280"/>
              <a:gd name="connsiteY25" fmla="*/ 781416 h 2081816"/>
              <a:gd name="connsiteX26" fmla="*/ 2153305 w 2934280"/>
              <a:gd name="connsiteY26" fmla="*/ 724266 h 2081816"/>
              <a:gd name="connsiteX27" fmla="*/ 2181880 w 2934280"/>
              <a:gd name="connsiteY27" fmla="*/ 657591 h 2081816"/>
              <a:gd name="connsiteX28" fmla="*/ 2191405 w 2934280"/>
              <a:gd name="connsiteY28" fmla="*/ 590916 h 2081816"/>
              <a:gd name="connsiteX29" fmla="*/ 2200930 w 2934280"/>
              <a:gd name="connsiteY29" fmla="*/ 562341 h 2081816"/>
              <a:gd name="connsiteX30" fmla="*/ 2210455 w 2934280"/>
              <a:gd name="connsiteY30" fmla="*/ 324216 h 2081816"/>
              <a:gd name="connsiteX31" fmla="*/ 2248555 w 2934280"/>
              <a:gd name="connsiteY31" fmla="*/ 267066 h 2081816"/>
              <a:gd name="connsiteX32" fmla="*/ 2343805 w 2934280"/>
              <a:gd name="connsiteY32" fmla="*/ 190866 h 2081816"/>
              <a:gd name="connsiteX33" fmla="*/ 2372380 w 2934280"/>
              <a:gd name="connsiteY33" fmla="*/ 162291 h 2081816"/>
              <a:gd name="connsiteX34" fmla="*/ 2420005 w 2934280"/>
              <a:gd name="connsiteY34" fmla="*/ 152766 h 2081816"/>
              <a:gd name="connsiteX35" fmla="*/ 2448580 w 2934280"/>
              <a:gd name="connsiteY35" fmla="*/ 143241 h 2081816"/>
              <a:gd name="connsiteX36" fmla="*/ 2496205 w 2934280"/>
              <a:gd name="connsiteY36" fmla="*/ 133716 h 2081816"/>
              <a:gd name="connsiteX37" fmla="*/ 2696230 w 2934280"/>
              <a:gd name="connsiteY37" fmla="*/ 76566 h 2081816"/>
              <a:gd name="connsiteX38" fmla="*/ 2735982 w 2934280"/>
              <a:gd name="connsiteY38" fmla="*/ 11154 h 2081816"/>
              <a:gd name="connsiteX39" fmla="*/ 363 w 2934280"/>
              <a:gd name="connsiteY39" fmla="*/ 25346 h 2081816"/>
              <a:gd name="connsiteX40" fmla="*/ 22816 w 2934280"/>
              <a:gd name="connsiteY40" fmla="*/ 2064471 h 2081816"/>
              <a:gd name="connsiteX0" fmla="*/ 10180 w 2829343"/>
              <a:gd name="connsiteY0" fmla="*/ 2041046 h 2074621"/>
              <a:gd name="connsiteX1" fmla="*/ 800755 w 2829343"/>
              <a:gd name="connsiteY1" fmla="*/ 2041046 h 2074621"/>
              <a:gd name="connsiteX2" fmla="*/ 848380 w 2829343"/>
              <a:gd name="connsiteY2" fmla="*/ 2021996 h 2074621"/>
              <a:gd name="connsiteX3" fmla="*/ 924580 w 2829343"/>
              <a:gd name="connsiteY3" fmla="*/ 1983896 h 2074621"/>
              <a:gd name="connsiteX4" fmla="*/ 981730 w 2829343"/>
              <a:gd name="connsiteY4" fmla="*/ 1945796 h 2074621"/>
              <a:gd name="connsiteX5" fmla="*/ 1010305 w 2829343"/>
              <a:gd name="connsiteY5" fmla="*/ 1888646 h 2074621"/>
              <a:gd name="connsiteX6" fmla="*/ 1029355 w 2829343"/>
              <a:gd name="connsiteY6" fmla="*/ 1860071 h 2074621"/>
              <a:gd name="connsiteX7" fmla="*/ 1048405 w 2829343"/>
              <a:gd name="connsiteY7" fmla="*/ 1802921 h 2074621"/>
              <a:gd name="connsiteX8" fmla="*/ 1067455 w 2829343"/>
              <a:gd name="connsiteY8" fmla="*/ 1764821 h 2074621"/>
              <a:gd name="connsiteX9" fmla="*/ 1076980 w 2829343"/>
              <a:gd name="connsiteY9" fmla="*/ 1736246 h 2074621"/>
              <a:gd name="connsiteX10" fmla="*/ 1105555 w 2829343"/>
              <a:gd name="connsiteY10" fmla="*/ 1707671 h 2074621"/>
              <a:gd name="connsiteX11" fmla="*/ 1124605 w 2829343"/>
              <a:gd name="connsiteY11" fmla="*/ 1650521 h 2074621"/>
              <a:gd name="connsiteX12" fmla="*/ 1134130 w 2829343"/>
              <a:gd name="connsiteY12" fmla="*/ 1621946 h 2074621"/>
              <a:gd name="connsiteX13" fmla="*/ 1162705 w 2829343"/>
              <a:gd name="connsiteY13" fmla="*/ 1517171 h 2074621"/>
              <a:gd name="connsiteX14" fmla="*/ 1181755 w 2829343"/>
              <a:gd name="connsiteY14" fmla="*/ 1460021 h 2074621"/>
              <a:gd name="connsiteX15" fmla="*/ 1200805 w 2829343"/>
              <a:gd name="connsiteY15" fmla="*/ 1421921 h 2074621"/>
              <a:gd name="connsiteX16" fmla="*/ 1810405 w 2829343"/>
              <a:gd name="connsiteY16" fmla="*/ 1193321 h 2074621"/>
              <a:gd name="connsiteX17" fmla="*/ 1867555 w 2829343"/>
              <a:gd name="connsiteY17" fmla="*/ 1155221 h 2074621"/>
              <a:gd name="connsiteX18" fmla="*/ 1934230 w 2829343"/>
              <a:gd name="connsiteY18" fmla="*/ 1107596 h 2074621"/>
              <a:gd name="connsiteX19" fmla="*/ 1962805 w 2829343"/>
              <a:gd name="connsiteY19" fmla="*/ 1098071 h 2074621"/>
              <a:gd name="connsiteX20" fmla="*/ 1991380 w 2829343"/>
              <a:gd name="connsiteY20" fmla="*/ 1059971 h 2074621"/>
              <a:gd name="connsiteX21" fmla="*/ 2067580 w 2829343"/>
              <a:gd name="connsiteY21" fmla="*/ 974246 h 2074621"/>
              <a:gd name="connsiteX22" fmla="*/ 2086630 w 2829343"/>
              <a:gd name="connsiteY22" fmla="*/ 917096 h 2074621"/>
              <a:gd name="connsiteX23" fmla="*/ 2096155 w 2829343"/>
              <a:gd name="connsiteY23" fmla="*/ 888521 h 2074621"/>
              <a:gd name="connsiteX24" fmla="*/ 2115205 w 2829343"/>
              <a:gd name="connsiteY24" fmla="*/ 859946 h 2074621"/>
              <a:gd name="connsiteX25" fmla="*/ 2134255 w 2829343"/>
              <a:gd name="connsiteY25" fmla="*/ 774221 h 2074621"/>
              <a:gd name="connsiteX26" fmla="*/ 2153305 w 2829343"/>
              <a:gd name="connsiteY26" fmla="*/ 717071 h 2074621"/>
              <a:gd name="connsiteX27" fmla="*/ 2181880 w 2829343"/>
              <a:gd name="connsiteY27" fmla="*/ 650396 h 2074621"/>
              <a:gd name="connsiteX28" fmla="*/ 2191405 w 2829343"/>
              <a:gd name="connsiteY28" fmla="*/ 583721 h 2074621"/>
              <a:gd name="connsiteX29" fmla="*/ 2200930 w 2829343"/>
              <a:gd name="connsiteY29" fmla="*/ 555146 h 2074621"/>
              <a:gd name="connsiteX30" fmla="*/ 2210455 w 2829343"/>
              <a:gd name="connsiteY30" fmla="*/ 317021 h 2074621"/>
              <a:gd name="connsiteX31" fmla="*/ 2248555 w 2829343"/>
              <a:gd name="connsiteY31" fmla="*/ 259871 h 2074621"/>
              <a:gd name="connsiteX32" fmla="*/ 2343805 w 2829343"/>
              <a:gd name="connsiteY32" fmla="*/ 183671 h 2074621"/>
              <a:gd name="connsiteX33" fmla="*/ 2372380 w 2829343"/>
              <a:gd name="connsiteY33" fmla="*/ 155096 h 2074621"/>
              <a:gd name="connsiteX34" fmla="*/ 2420005 w 2829343"/>
              <a:gd name="connsiteY34" fmla="*/ 145571 h 2074621"/>
              <a:gd name="connsiteX35" fmla="*/ 2448580 w 2829343"/>
              <a:gd name="connsiteY35" fmla="*/ 136046 h 2074621"/>
              <a:gd name="connsiteX36" fmla="*/ 2496205 w 2829343"/>
              <a:gd name="connsiteY36" fmla="*/ 126521 h 2074621"/>
              <a:gd name="connsiteX37" fmla="*/ 2696230 w 2829343"/>
              <a:gd name="connsiteY37" fmla="*/ 69371 h 2074621"/>
              <a:gd name="connsiteX38" fmla="*/ 2735982 w 2829343"/>
              <a:gd name="connsiteY38" fmla="*/ 3959 h 2074621"/>
              <a:gd name="connsiteX39" fmla="*/ 363 w 2829343"/>
              <a:gd name="connsiteY39" fmla="*/ 18151 h 2074621"/>
              <a:gd name="connsiteX40" fmla="*/ 22816 w 2829343"/>
              <a:gd name="connsiteY40" fmla="*/ 2057276 h 2074621"/>
              <a:gd name="connsiteX0" fmla="*/ 10180 w 2829343"/>
              <a:gd name="connsiteY0" fmla="*/ 2041046 h 2074621"/>
              <a:gd name="connsiteX1" fmla="*/ 800755 w 2829343"/>
              <a:gd name="connsiteY1" fmla="*/ 2041046 h 2074621"/>
              <a:gd name="connsiteX2" fmla="*/ 848380 w 2829343"/>
              <a:gd name="connsiteY2" fmla="*/ 2021996 h 2074621"/>
              <a:gd name="connsiteX3" fmla="*/ 924580 w 2829343"/>
              <a:gd name="connsiteY3" fmla="*/ 1983896 h 2074621"/>
              <a:gd name="connsiteX4" fmla="*/ 981730 w 2829343"/>
              <a:gd name="connsiteY4" fmla="*/ 1945796 h 2074621"/>
              <a:gd name="connsiteX5" fmla="*/ 1010305 w 2829343"/>
              <a:gd name="connsiteY5" fmla="*/ 1888646 h 2074621"/>
              <a:gd name="connsiteX6" fmla="*/ 1029355 w 2829343"/>
              <a:gd name="connsiteY6" fmla="*/ 1860071 h 2074621"/>
              <a:gd name="connsiteX7" fmla="*/ 1048405 w 2829343"/>
              <a:gd name="connsiteY7" fmla="*/ 1802921 h 2074621"/>
              <a:gd name="connsiteX8" fmla="*/ 1067455 w 2829343"/>
              <a:gd name="connsiteY8" fmla="*/ 1764821 h 2074621"/>
              <a:gd name="connsiteX9" fmla="*/ 1076980 w 2829343"/>
              <a:gd name="connsiteY9" fmla="*/ 1736246 h 2074621"/>
              <a:gd name="connsiteX10" fmla="*/ 1105555 w 2829343"/>
              <a:gd name="connsiteY10" fmla="*/ 1707671 h 2074621"/>
              <a:gd name="connsiteX11" fmla="*/ 1124605 w 2829343"/>
              <a:gd name="connsiteY11" fmla="*/ 1650521 h 2074621"/>
              <a:gd name="connsiteX12" fmla="*/ 1134130 w 2829343"/>
              <a:gd name="connsiteY12" fmla="*/ 1621946 h 2074621"/>
              <a:gd name="connsiteX13" fmla="*/ 1162705 w 2829343"/>
              <a:gd name="connsiteY13" fmla="*/ 1517171 h 2074621"/>
              <a:gd name="connsiteX14" fmla="*/ 1181755 w 2829343"/>
              <a:gd name="connsiteY14" fmla="*/ 1460021 h 2074621"/>
              <a:gd name="connsiteX15" fmla="*/ 1200805 w 2829343"/>
              <a:gd name="connsiteY15" fmla="*/ 1421921 h 2074621"/>
              <a:gd name="connsiteX16" fmla="*/ 1810405 w 2829343"/>
              <a:gd name="connsiteY16" fmla="*/ 1193321 h 2074621"/>
              <a:gd name="connsiteX17" fmla="*/ 1867555 w 2829343"/>
              <a:gd name="connsiteY17" fmla="*/ 1155221 h 2074621"/>
              <a:gd name="connsiteX18" fmla="*/ 1934230 w 2829343"/>
              <a:gd name="connsiteY18" fmla="*/ 1107596 h 2074621"/>
              <a:gd name="connsiteX19" fmla="*/ 1962805 w 2829343"/>
              <a:gd name="connsiteY19" fmla="*/ 1098071 h 2074621"/>
              <a:gd name="connsiteX20" fmla="*/ 1991380 w 2829343"/>
              <a:gd name="connsiteY20" fmla="*/ 1059971 h 2074621"/>
              <a:gd name="connsiteX21" fmla="*/ 2067580 w 2829343"/>
              <a:gd name="connsiteY21" fmla="*/ 974246 h 2074621"/>
              <a:gd name="connsiteX22" fmla="*/ 2086630 w 2829343"/>
              <a:gd name="connsiteY22" fmla="*/ 917096 h 2074621"/>
              <a:gd name="connsiteX23" fmla="*/ 2096155 w 2829343"/>
              <a:gd name="connsiteY23" fmla="*/ 888521 h 2074621"/>
              <a:gd name="connsiteX24" fmla="*/ 2115205 w 2829343"/>
              <a:gd name="connsiteY24" fmla="*/ 859946 h 2074621"/>
              <a:gd name="connsiteX25" fmla="*/ 2134255 w 2829343"/>
              <a:gd name="connsiteY25" fmla="*/ 774221 h 2074621"/>
              <a:gd name="connsiteX26" fmla="*/ 2153305 w 2829343"/>
              <a:gd name="connsiteY26" fmla="*/ 717071 h 2074621"/>
              <a:gd name="connsiteX27" fmla="*/ 2181880 w 2829343"/>
              <a:gd name="connsiteY27" fmla="*/ 650396 h 2074621"/>
              <a:gd name="connsiteX28" fmla="*/ 2191405 w 2829343"/>
              <a:gd name="connsiteY28" fmla="*/ 583721 h 2074621"/>
              <a:gd name="connsiteX29" fmla="*/ 2200930 w 2829343"/>
              <a:gd name="connsiteY29" fmla="*/ 555146 h 2074621"/>
              <a:gd name="connsiteX30" fmla="*/ 2210455 w 2829343"/>
              <a:gd name="connsiteY30" fmla="*/ 317021 h 2074621"/>
              <a:gd name="connsiteX31" fmla="*/ 2248555 w 2829343"/>
              <a:gd name="connsiteY31" fmla="*/ 259871 h 2074621"/>
              <a:gd name="connsiteX32" fmla="*/ 2343805 w 2829343"/>
              <a:gd name="connsiteY32" fmla="*/ 183671 h 2074621"/>
              <a:gd name="connsiteX33" fmla="*/ 2372380 w 2829343"/>
              <a:gd name="connsiteY33" fmla="*/ 155096 h 2074621"/>
              <a:gd name="connsiteX34" fmla="*/ 2420005 w 2829343"/>
              <a:gd name="connsiteY34" fmla="*/ 145571 h 2074621"/>
              <a:gd name="connsiteX35" fmla="*/ 2448580 w 2829343"/>
              <a:gd name="connsiteY35" fmla="*/ 136046 h 2074621"/>
              <a:gd name="connsiteX36" fmla="*/ 2496205 w 2829343"/>
              <a:gd name="connsiteY36" fmla="*/ 126521 h 2074621"/>
              <a:gd name="connsiteX37" fmla="*/ 2696230 w 2829343"/>
              <a:gd name="connsiteY37" fmla="*/ 69371 h 2074621"/>
              <a:gd name="connsiteX38" fmla="*/ 2735982 w 2829343"/>
              <a:gd name="connsiteY38" fmla="*/ 3959 h 2074621"/>
              <a:gd name="connsiteX39" fmla="*/ 363 w 2829343"/>
              <a:gd name="connsiteY39" fmla="*/ 18151 h 2074621"/>
              <a:gd name="connsiteX40" fmla="*/ 22816 w 2829343"/>
              <a:gd name="connsiteY40" fmla="*/ 2057276 h 2074621"/>
              <a:gd name="connsiteX0" fmla="*/ 10180 w 2738976"/>
              <a:gd name="connsiteY0" fmla="*/ 2041046 h 2074621"/>
              <a:gd name="connsiteX1" fmla="*/ 800755 w 2738976"/>
              <a:gd name="connsiteY1" fmla="*/ 2041046 h 2074621"/>
              <a:gd name="connsiteX2" fmla="*/ 848380 w 2738976"/>
              <a:gd name="connsiteY2" fmla="*/ 2021996 h 2074621"/>
              <a:gd name="connsiteX3" fmla="*/ 924580 w 2738976"/>
              <a:gd name="connsiteY3" fmla="*/ 1983896 h 2074621"/>
              <a:gd name="connsiteX4" fmla="*/ 981730 w 2738976"/>
              <a:gd name="connsiteY4" fmla="*/ 1945796 h 2074621"/>
              <a:gd name="connsiteX5" fmla="*/ 1010305 w 2738976"/>
              <a:gd name="connsiteY5" fmla="*/ 1888646 h 2074621"/>
              <a:gd name="connsiteX6" fmla="*/ 1029355 w 2738976"/>
              <a:gd name="connsiteY6" fmla="*/ 1860071 h 2074621"/>
              <a:gd name="connsiteX7" fmla="*/ 1048405 w 2738976"/>
              <a:gd name="connsiteY7" fmla="*/ 1802921 h 2074621"/>
              <a:gd name="connsiteX8" fmla="*/ 1067455 w 2738976"/>
              <a:gd name="connsiteY8" fmla="*/ 1764821 h 2074621"/>
              <a:gd name="connsiteX9" fmla="*/ 1076980 w 2738976"/>
              <a:gd name="connsiteY9" fmla="*/ 1736246 h 2074621"/>
              <a:gd name="connsiteX10" fmla="*/ 1105555 w 2738976"/>
              <a:gd name="connsiteY10" fmla="*/ 1707671 h 2074621"/>
              <a:gd name="connsiteX11" fmla="*/ 1124605 w 2738976"/>
              <a:gd name="connsiteY11" fmla="*/ 1650521 h 2074621"/>
              <a:gd name="connsiteX12" fmla="*/ 1134130 w 2738976"/>
              <a:gd name="connsiteY12" fmla="*/ 1621946 h 2074621"/>
              <a:gd name="connsiteX13" fmla="*/ 1162705 w 2738976"/>
              <a:gd name="connsiteY13" fmla="*/ 1517171 h 2074621"/>
              <a:gd name="connsiteX14" fmla="*/ 1181755 w 2738976"/>
              <a:gd name="connsiteY14" fmla="*/ 1460021 h 2074621"/>
              <a:gd name="connsiteX15" fmla="*/ 1200805 w 2738976"/>
              <a:gd name="connsiteY15" fmla="*/ 1421921 h 2074621"/>
              <a:gd name="connsiteX16" fmla="*/ 1810405 w 2738976"/>
              <a:gd name="connsiteY16" fmla="*/ 1193321 h 2074621"/>
              <a:gd name="connsiteX17" fmla="*/ 1867555 w 2738976"/>
              <a:gd name="connsiteY17" fmla="*/ 1155221 h 2074621"/>
              <a:gd name="connsiteX18" fmla="*/ 1934230 w 2738976"/>
              <a:gd name="connsiteY18" fmla="*/ 1107596 h 2074621"/>
              <a:gd name="connsiteX19" fmla="*/ 1962805 w 2738976"/>
              <a:gd name="connsiteY19" fmla="*/ 1098071 h 2074621"/>
              <a:gd name="connsiteX20" fmla="*/ 1991380 w 2738976"/>
              <a:gd name="connsiteY20" fmla="*/ 1059971 h 2074621"/>
              <a:gd name="connsiteX21" fmla="*/ 2067580 w 2738976"/>
              <a:gd name="connsiteY21" fmla="*/ 974246 h 2074621"/>
              <a:gd name="connsiteX22" fmla="*/ 2086630 w 2738976"/>
              <a:gd name="connsiteY22" fmla="*/ 917096 h 2074621"/>
              <a:gd name="connsiteX23" fmla="*/ 2096155 w 2738976"/>
              <a:gd name="connsiteY23" fmla="*/ 888521 h 2074621"/>
              <a:gd name="connsiteX24" fmla="*/ 2115205 w 2738976"/>
              <a:gd name="connsiteY24" fmla="*/ 859946 h 2074621"/>
              <a:gd name="connsiteX25" fmla="*/ 2134255 w 2738976"/>
              <a:gd name="connsiteY25" fmla="*/ 774221 h 2074621"/>
              <a:gd name="connsiteX26" fmla="*/ 2153305 w 2738976"/>
              <a:gd name="connsiteY26" fmla="*/ 717071 h 2074621"/>
              <a:gd name="connsiteX27" fmla="*/ 2181880 w 2738976"/>
              <a:gd name="connsiteY27" fmla="*/ 650396 h 2074621"/>
              <a:gd name="connsiteX28" fmla="*/ 2191405 w 2738976"/>
              <a:gd name="connsiteY28" fmla="*/ 583721 h 2074621"/>
              <a:gd name="connsiteX29" fmla="*/ 2200930 w 2738976"/>
              <a:gd name="connsiteY29" fmla="*/ 555146 h 2074621"/>
              <a:gd name="connsiteX30" fmla="*/ 2210455 w 2738976"/>
              <a:gd name="connsiteY30" fmla="*/ 317021 h 2074621"/>
              <a:gd name="connsiteX31" fmla="*/ 2248555 w 2738976"/>
              <a:gd name="connsiteY31" fmla="*/ 259871 h 2074621"/>
              <a:gd name="connsiteX32" fmla="*/ 2343805 w 2738976"/>
              <a:gd name="connsiteY32" fmla="*/ 183671 h 2074621"/>
              <a:gd name="connsiteX33" fmla="*/ 2372380 w 2738976"/>
              <a:gd name="connsiteY33" fmla="*/ 155096 h 2074621"/>
              <a:gd name="connsiteX34" fmla="*/ 2420005 w 2738976"/>
              <a:gd name="connsiteY34" fmla="*/ 145571 h 2074621"/>
              <a:gd name="connsiteX35" fmla="*/ 2448580 w 2738976"/>
              <a:gd name="connsiteY35" fmla="*/ 136046 h 2074621"/>
              <a:gd name="connsiteX36" fmla="*/ 2496205 w 2738976"/>
              <a:gd name="connsiteY36" fmla="*/ 126521 h 2074621"/>
              <a:gd name="connsiteX37" fmla="*/ 2696230 w 2738976"/>
              <a:gd name="connsiteY37" fmla="*/ 69371 h 2074621"/>
              <a:gd name="connsiteX38" fmla="*/ 2735982 w 2738976"/>
              <a:gd name="connsiteY38" fmla="*/ 3959 h 2074621"/>
              <a:gd name="connsiteX39" fmla="*/ 363 w 2738976"/>
              <a:gd name="connsiteY39" fmla="*/ 18151 h 2074621"/>
              <a:gd name="connsiteX40" fmla="*/ 22816 w 2738976"/>
              <a:gd name="connsiteY40" fmla="*/ 2057276 h 2074621"/>
              <a:gd name="connsiteX0" fmla="*/ 10180 w 2738976"/>
              <a:gd name="connsiteY0" fmla="*/ 2037087 h 2070662"/>
              <a:gd name="connsiteX1" fmla="*/ 800755 w 2738976"/>
              <a:gd name="connsiteY1" fmla="*/ 2037087 h 2070662"/>
              <a:gd name="connsiteX2" fmla="*/ 848380 w 2738976"/>
              <a:gd name="connsiteY2" fmla="*/ 2018037 h 2070662"/>
              <a:gd name="connsiteX3" fmla="*/ 924580 w 2738976"/>
              <a:gd name="connsiteY3" fmla="*/ 1979937 h 2070662"/>
              <a:gd name="connsiteX4" fmla="*/ 981730 w 2738976"/>
              <a:gd name="connsiteY4" fmla="*/ 1941837 h 2070662"/>
              <a:gd name="connsiteX5" fmla="*/ 1010305 w 2738976"/>
              <a:gd name="connsiteY5" fmla="*/ 1884687 h 2070662"/>
              <a:gd name="connsiteX6" fmla="*/ 1029355 w 2738976"/>
              <a:gd name="connsiteY6" fmla="*/ 1856112 h 2070662"/>
              <a:gd name="connsiteX7" fmla="*/ 1048405 w 2738976"/>
              <a:gd name="connsiteY7" fmla="*/ 1798962 h 2070662"/>
              <a:gd name="connsiteX8" fmla="*/ 1067455 w 2738976"/>
              <a:gd name="connsiteY8" fmla="*/ 1760862 h 2070662"/>
              <a:gd name="connsiteX9" fmla="*/ 1076980 w 2738976"/>
              <a:gd name="connsiteY9" fmla="*/ 1732287 h 2070662"/>
              <a:gd name="connsiteX10" fmla="*/ 1105555 w 2738976"/>
              <a:gd name="connsiteY10" fmla="*/ 1703712 h 2070662"/>
              <a:gd name="connsiteX11" fmla="*/ 1124605 w 2738976"/>
              <a:gd name="connsiteY11" fmla="*/ 1646562 h 2070662"/>
              <a:gd name="connsiteX12" fmla="*/ 1134130 w 2738976"/>
              <a:gd name="connsiteY12" fmla="*/ 1617987 h 2070662"/>
              <a:gd name="connsiteX13" fmla="*/ 1162705 w 2738976"/>
              <a:gd name="connsiteY13" fmla="*/ 1513212 h 2070662"/>
              <a:gd name="connsiteX14" fmla="*/ 1181755 w 2738976"/>
              <a:gd name="connsiteY14" fmla="*/ 1456062 h 2070662"/>
              <a:gd name="connsiteX15" fmla="*/ 1200805 w 2738976"/>
              <a:gd name="connsiteY15" fmla="*/ 1417962 h 2070662"/>
              <a:gd name="connsiteX16" fmla="*/ 1810405 w 2738976"/>
              <a:gd name="connsiteY16" fmla="*/ 1189362 h 2070662"/>
              <a:gd name="connsiteX17" fmla="*/ 1867555 w 2738976"/>
              <a:gd name="connsiteY17" fmla="*/ 1151262 h 2070662"/>
              <a:gd name="connsiteX18" fmla="*/ 1934230 w 2738976"/>
              <a:gd name="connsiteY18" fmla="*/ 1103637 h 2070662"/>
              <a:gd name="connsiteX19" fmla="*/ 1962805 w 2738976"/>
              <a:gd name="connsiteY19" fmla="*/ 1094112 h 2070662"/>
              <a:gd name="connsiteX20" fmla="*/ 1991380 w 2738976"/>
              <a:gd name="connsiteY20" fmla="*/ 1056012 h 2070662"/>
              <a:gd name="connsiteX21" fmla="*/ 2067580 w 2738976"/>
              <a:gd name="connsiteY21" fmla="*/ 970287 h 2070662"/>
              <a:gd name="connsiteX22" fmla="*/ 2086630 w 2738976"/>
              <a:gd name="connsiteY22" fmla="*/ 913137 h 2070662"/>
              <a:gd name="connsiteX23" fmla="*/ 2096155 w 2738976"/>
              <a:gd name="connsiteY23" fmla="*/ 884562 h 2070662"/>
              <a:gd name="connsiteX24" fmla="*/ 2115205 w 2738976"/>
              <a:gd name="connsiteY24" fmla="*/ 855987 h 2070662"/>
              <a:gd name="connsiteX25" fmla="*/ 2134255 w 2738976"/>
              <a:gd name="connsiteY25" fmla="*/ 770262 h 2070662"/>
              <a:gd name="connsiteX26" fmla="*/ 2153305 w 2738976"/>
              <a:gd name="connsiteY26" fmla="*/ 713112 h 2070662"/>
              <a:gd name="connsiteX27" fmla="*/ 2181880 w 2738976"/>
              <a:gd name="connsiteY27" fmla="*/ 646437 h 2070662"/>
              <a:gd name="connsiteX28" fmla="*/ 2191405 w 2738976"/>
              <a:gd name="connsiteY28" fmla="*/ 579762 h 2070662"/>
              <a:gd name="connsiteX29" fmla="*/ 2200930 w 2738976"/>
              <a:gd name="connsiteY29" fmla="*/ 551187 h 2070662"/>
              <a:gd name="connsiteX30" fmla="*/ 2210455 w 2738976"/>
              <a:gd name="connsiteY30" fmla="*/ 313062 h 2070662"/>
              <a:gd name="connsiteX31" fmla="*/ 2248555 w 2738976"/>
              <a:gd name="connsiteY31" fmla="*/ 255912 h 2070662"/>
              <a:gd name="connsiteX32" fmla="*/ 2343805 w 2738976"/>
              <a:gd name="connsiteY32" fmla="*/ 179712 h 2070662"/>
              <a:gd name="connsiteX33" fmla="*/ 2372380 w 2738976"/>
              <a:gd name="connsiteY33" fmla="*/ 151137 h 2070662"/>
              <a:gd name="connsiteX34" fmla="*/ 2420005 w 2738976"/>
              <a:gd name="connsiteY34" fmla="*/ 141612 h 2070662"/>
              <a:gd name="connsiteX35" fmla="*/ 2448580 w 2738976"/>
              <a:gd name="connsiteY35" fmla="*/ 132087 h 2070662"/>
              <a:gd name="connsiteX36" fmla="*/ 2496205 w 2738976"/>
              <a:gd name="connsiteY36" fmla="*/ 122562 h 2070662"/>
              <a:gd name="connsiteX37" fmla="*/ 2696230 w 2738976"/>
              <a:gd name="connsiteY37" fmla="*/ 65412 h 2070662"/>
              <a:gd name="connsiteX38" fmla="*/ 2735982 w 2738976"/>
              <a:gd name="connsiteY38" fmla="*/ 0 h 2070662"/>
              <a:gd name="connsiteX39" fmla="*/ 363 w 2738976"/>
              <a:gd name="connsiteY39" fmla="*/ 14192 h 2070662"/>
              <a:gd name="connsiteX40" fmla="*/ 22816 w 2738976"/>
              <a:gd name="connsiteY40" fmla="*/ 2053317 h 2070662"/>
              <a:gd name="connsiteX0" fmla="*/ 10180 w 2738976"/>
              <a:gd name="connsiteY0" fmla="*/ 2046513 h 2079863"/>
              <a:gd name="connsiteX1" fmla="*/ 800755 w 2738976"/>
              <a:gd name="connsiteY1" fmla="*/ 2046513 h 2079863"/>
              <a:gd name="connsiteX2" fmla="*/ 848380 w 2738976"/>
              <a:gd name="connsiteY2" fmla="*/ 2027463 h 2079863"/>
              <a:gd name="connsiteX3" fmla="*/ 924580 w 2738976"/>
              <a:gd name="connsiteY3" fmla="*/ 1989363 h 2079863"/>
              <a:gd name="connsiteX4" fmla="*/ 981730 w 2738976"/>
              <a:gd name="connsiteY4" fmla="*/ 1951263 h 2079863"/>
              <a:gd name="connsiteX5" fmla="*/ 1010305 w 2738976"/>
              <a:gd name="connsiteY5" fmla="*/ 1894113 h 2079863"/>
              <a:gd name="connsiteX6" fmla="*/ 1029355 w 2738976"/>
              <a:gd name="connsiteY6" fmla="*/ 1865538 h 2079863"/>
              <a:gd name="connsiteX7" fmla="*/ 1048405 w 2738976"/>
              <a:gd name="connsiteY7" fmla="*/ 1808388 h 2079863"/>
              <a:gd name="connsiteX8" fmla="*/ 1067455 w 2738976"/>
              <a:gd name="connsiteY8" fmla="*/ 1770288 h 2079863"/>
              <a:gd name="connsiteX9" fmla="*/ 1076980 w 2738976"/>
              <a:gd name="connsiteY9" fmla="*/ 1741713 h 2079863"/>
              <a:gd name="connsiteX10" fmla="*/ 1105555 w 2738976"/>
              <a:gd name="connsiteY10" fmla="*/ 1713138 h 2079863"/>
              <a:gd name="connsiteX11" fmla="*/ 1124605 w 2738976"/>
              <a:gd name="connsiteY11" fmla="*/ 1655988 h 2079863"/>
              <a:gd name="connsiteX12" fmla="*/ 1134130 w 2738976"/>
              <a:gd name="connsiteY12" fmla="*/ 1627413 h 2079863"/>
              <a:gd name="connsiteX13" fmla="*/ 1162705 w 2738976"/>
              <a:gd name="connsiteY13" fmla="*/ 1522638 h 2079863"/>
              <a:gd name="connsiteX14" fmla="*/ 1181755 w 2738976"/>
              <a:gd name="connsiteY14" fmla="*/ 1465488 h 2079863"/>
              <a:gd name="connsiteX15" fmla="*/ 1200805 w 2738976"/>
              <a:gd name="connsiteY15" fmla="*/ 1427388 h 2079863"/>
              <a:gd name="connsiteX16" fmla="*/ 1810405 w 2738976"/>
              <a:gd name="connsiteY16" fmla="*/ 1198788 h 2079863"/>
              <a:gd name="connsiteX17" fmla="*/ 1867555 w 2738976"/>
              <a:gd name="connsiteY17" fmla="*/ 1160688 h 2079863"/>
              <a:gd name="connsiteX18" fmla="*/ 1934230 w 2738976"/>
              <a:gd name="connsiteY18" fmla="*/ 1113063 h 2079863"/>
              <a:gd name="connsiteX19" fmla="*/ 1962805 w 2738976"/>
              <a:gd name="connsiteY19" fmla="*/ 1103538 h 2079863"/>
              <a:gd name="connsiteX20" fmla="*/ 1991380 w 2738976"/>
              <a:gd name="connsiteY20" fmla="*/ 1065438 h 2079863"/>
              <a:gd name="connsiteX21" fmla="*/ 2067580 w 2738976"/>
              <a:gd name="connsiteY21" fmla="*/ 979713 h 2079863"/>
              <a:gd name="connsiteX22" fmla="*/ 2086630 w 2738976"/>
              <a:gd name="connsiteY22" fmla="*/ 922563 h 2079863"/>
              <a:gd name="connsiteX23" fmla="*/ 2096155 w 2738976"/>
              <a:gd name="connsiteY23" fmla="*/ 893988 h 2079863"/>
              <a:gd name="connsiteX24" fmla="*/ 2115205 w 2738976"/>
              <a:gd name="connsiteY24" fmla="*/ 865413 h 2079863"/>
              <a:gd name="connsiteX25" fmla="*/ 2134255 w 2738976"/>
              <a:gd name="connsiteY25" fmla="*/ 779688 h 2079863"/>
              <a:gd name="connsiteX26" fmla="*/ 2153305 w 2738976"/>
              <a:gd name="connsiteY26" fmla="*/ 722538 h 2079863"/>
              <a:gd name="connsiteX27" fmla="*/ 2181880 w 2738976"/>
              <a:gd name="connsiteY27" fmla="*/ 655863 h 2079863"/>
              <a:gd name="connsiteX28" fmla="*/ 2191405 w 2738976"/>
              <a:gd name="connsiteY28" fmla="*/ 589188 h 2079863"/>
              <a:gd name="connsiteX29" fmla="*/ 2200930 w 2738976"/>
              <a:gd name="connsiteY29" fmla="*/ 560613 h 2079863"/>
              <a:gd name="connsiteX30" fmla="*/ 2210455 w 2738976"/>
              <a:gd name="connsiteY30" fmla="*/ 322488 h 2079863"/>
              <a:gd name="connsiteX31" fmla="*/ 2248555 w 2738976"/>
              <a:gd name="connsiteY31" fmla="*/ 265338 h 2079863"/>
              <a:gd name="connsiteX32" fmla="*/ 2343805 w 2738976"/>
              <a:gd name="connsiteY32" fmla="*/ 189138 h 2079863"/>
              <a:gd name="connsiteX33" fmla="*/ 2372380 w 2738976"/>
              <a:gd name="connsiteY33" fmla="*/ 160563 h 2079863"/>
              <a:gd name="connsiteX34" fmla="*/ 2420005 w 2738976"/>
              <a:gd name="connsiteY34" fmla="*/ 151038 h 2079863"/>
              <a:gd name="connsiteX35" fmla="*/ 2448580 w 2738976"/>
              <a:gd name="connsiteY35" fmla="*/ 141513 h 2079863"/>
              <a:gd name="connsiteX36" fmla="*/ 2496205 w 2738976"/>
              <a:gd name="connsiteY36" fmla="*/ 131988 h 2079863"/>
              <a:gd name="connsiteX37" fmla="*/ 2696230 w 2738976"/>
              <a:gd name="connsiteY37" fmla="*/ 74838 h 2079863"/>
              <a:gd name="connsiteX38" fmla="*/ 2735982 w 2738976"/>
              <a:gd name="connsiteY38" fmla="*/ 9426 h 2079863"/>
              <a:gd name="connsiteX39" fmla="*/ 363 w 2738976"/>
              <a:gd name="connsiteY39" fmla="*/ 0 h 2079863"/>
              <a:gd name="connsiteX40" fmla="*/ 22816 w 2738976"/>
              <a:gd name="connsiteY40" fmla="*/ 2062743 h 2079863"/>
              <a:gd name="connsiteX0" fmla="*/ 10180 w 2738976"/>
              <a:gd name="connsiteY0" fmla="*/ 2046513 h 2079863"/>
              <a:gd name="connsiteX1" fmla="*/ 800755 w 2738976"/>
              <a:gd name="connsiteY1" fmla="*/ 2046513 h 2079863"/>
              <a:gd name="connsiteX2" fmla="*/ 848380 w 2738976"/>
              <a:gd name="connsiteY2" fmla="*/ 2027463 h 2079863"/>
              <a:gd name="connsiteX3" fmla="*/ 924580 w 2738976"/>
              <a:gd name="connsiteY3" fmla="*/ 1989363 h 2079863"/>
              <a:gd name="connsiteX4" fmla="*/ 981730 w 2738976"/>
              <a:gd name="connsiteY4" fmla="*/ 1951263 h 2079863"/>
              <a:gd name="connsiteX5" fmla="*/ 1010305 w 2738976"/>
              <a:gd name="connsiteY5" fmla="*/ 1894113 h 2079863"/>
              <a:gd name="connsiteX6" fmla="*/ 1029355 w 2738976"/>
              <a:gd name="connsiteY6" fmla="*/ 1865538 h 2079863"/>
              <a:gd name="connsiteX7" fmla="*/ 1048405 w 2738976"/>
              <a:gd name="connsiteY7" fmla="*/ 1808388 h 2079863"/>
              <a:gd name="connsiteX8" fmla="*/ 1067455 w 2738976"/>
              <a:gd name="connsiteY8" fmla="*/ 1770288 h 2079863"/>
              <a:gd name="connsiteX9" fmla="*/ 1076980 w 2738976"/>
              <a:gd name="connsiteY9" fmla="*/ 1741713 h 2079863"/>
              <a:gd name="connsiteX10" fmla="*/ 1105555 w 2738976"/>
              <a:gd name="connsiteY10" fmla="*/ 1713138 h 2079863"/>
              <a:gd name="connsiteX11" fmla="*/ 1124605 w 2738976"/>
              <a:gd name="connsiteY11" fmla="*/ 1655988 h 2079863"/>
              <a:gd name="connsiteX12" fmla="*/ 1134130 w 2738976"/>
              <a:gd name="connsiteY12" fmla="*/ 1627413 h 2079863"/>
              <a:gd name="connsiteX13" fmla="*/ 1162705 w 2738976"/>
              <a:gd name="connsiteY13" fmla="*/ 1522638 h 2079863"/>
              <a:gd name="connsiteX14" fmla="*/ 1181755 w 2738976"/>
              <a:gd name="connsiteY14" fmla="*/ 1465488 h 2079863"/>
              <a:gd name="connsiteX15" fmla="*/ 1200805 w 2738976"/>
              <a:gd name="connsiteY15" fmla="*/ 1427388 h 2079863"/>
              <a:gd name="connsiteX16" fmla="*/ 1810405 w 2738976"/>
              <a:gd name="connsiteY16" fmla="*/ 1198788 h 2079863"/>
              <a:gd name="connsiteX17" fmla="*/ 1867555 w 2738976"/>
              <a:gd name="connsiteY17" fmla="*/ 1160688 h 2079863"/>
              <a:gd name="connsiteX18" fmla="*/ 1934230 w 2738976"/>
              <a:gd name="connsiteY18" fmla="*/ 1113063 h 2079863"/>
              <a:gd name="connsiteX19" fmla="*/ 1962805 w 2738976"/>
              <a:gd name="connsiteY19" fmla="*/ 1103538 h 2079863"/>
              <a:gd name="connsiteX20" fmla="*/ 1991380 w 2738976"/>
              <a:gd name="connsiteY20" fmla="*/ 1065438 h 2079863"/>
              <a:gd name="connsiteX21" fmla="*/ 2067580 w 2738976"/>
              <a:gd name="connsiteY21" fmla="*/ 979713 h 2079863"/>
              <a:gd name="connsiteX22" fmla="*/ 2086630 w 2738976"/>
              <a:gd name="connsiteY22" fmla="*/ 922563 h 2079863"/>
              <a:gd name="connsiteX23" fmla="*/ 2096155 w 2738976"/>
              <a:gd name="connsiteY23" fmla="*/ 893988 h 2079863"/>
              <a:gd name="connsiteX24" fmla="*/ 2115205 w 2738976"/>
              <a:gd name="connsiteY24" fmla="*/ 865413 h 2079863"/>
              <a:gd name="connsiteX25" fmla="*/ 2134255 w 2738976"/>
              <a:gd name="connsiteY25" fmla="*/ 779688 h 2079863"/>
              <a:gd name="connsiteX26" fmla="*/ 2153305 w 2738976"/>
              <a:gd name="connsiteY26" fmla="*/ 722538 h 2079863"/>
              <a:gd name="connsiteX27" fmla="*/ 2181880 w 2738976"/>
              <a:gd name="connsiteY27" fmla="*/ 655863 h 2079863"/>
              <a:gd name="connsiteX28" fmla="*/ 2191405 w 2738976"/>
              <a:gd name="connsiteY28" fmla="*/ 589188 h 2079863"/>
              <a:gd name="connsiteX29" fmla="*/ 2200930 w 2738976"/>
              <a:gd name="connsiteY29" fmla="*/ 560613 h 2079863"/>
              <a:gd name="connsiteX30" fmla="*/ 2210455 w 2738976"/>
              <a:gd name="connsiteY30" fmla="*/ 322488 h 2079863"/>
              <a:gd name="connsiteX31" fmla="*/ 2248555 w 2738976"/>
              <a:gd name="connsiteY31" fmla="*/ 265338 h 2079863"/>
              <a:gd name="connsiteX32" fmla="*/ 2343805 w 2738976"/>
              <a:gd name="connsiteY32" fmla="*/ 189138 h 2079863"/>
              <a:gd name="connsiteX33" fmla="*/ 2372380 w 2738976"/>
              <a:gd name="connsiteY33" fmla="*/ 160563 h 2079863"/>
              <a:gd name="connsiteX34" fmla="*/ 2420005 w 2738976"/>
              <a:gd name="connsiteY34" fmla="*/ 151038 h 2079863"/>
              <a:gd name="connsiteX35" fmla="*/ 2448580 w 2738976"/>
              <a:gd name="connsiteY35" fmla="*/ 141513 h 2079863"/>
              <a:gd name="connsiteX36" fmla="*/ 2496205 w 2738976"/>
              <a:gd name="connsiteY36" fmla="*/ 131988 h 2079863"/>
              <a:gd name="connsiteX37" fmla="*/ 2696230 w 2738976"/>
              <a:gd name="connsiteY37" fmla="*/ 74838 h 2079863"/>
              <a:gd name="connsiteX38" fmla="*/ 2735982 w 2738976"/>
              <a:gd name="connsiteY38" fmla="*/ 9426 h 2079863"/>
              <a:gd name="connsiteX39" fmla="*/ 363 w 2738976"/>
              <a:gd name="connsiteY39" fmla="*/ 0 h 2079863"/>
              <a:gd name="connsiteX40" fmla="*/ 22816 w 2738976"/>
              <a:gd name="connsiteY40" fmla="*/ 2062743 h 2079863"/>
              <a:gd name="connsiteX41" fmla="*/ 10180 w 2738976"/>
              <a:gd name="connsiteY41" fmla="*/ 2046513 h 207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738976" h="2079863">
                <a:moveTo>
                  <a:pt x="10180" y="2046513"/>
                </a:moveTo>
                <a:lnTo>
                  <a:pt x="800755" y="2046513"/>
                </a:lnTo>
                <a:lnTo>
                  <a:pt x="848380" y="2027463"/>
                </a:lnTo>
                <a:cubicBezTo>
                  <a:pt x="873780" y="2014763"/>
                  <a:pt x="898727" y="2001114"/>
                  <a:pt x="924580" y="1989363"/>
                </a:cubicBezTo>
                <a:cubicBezTo>
                  <a:pt x="965524" y="1970752"/>
                  <a:pt x="946605" y="1993413"/>
                  <a:pt x="981730" y="1951263"/>
                </a:cubicBezTo>
                <a:cubicBezTo>
                  <a:pt x="1015852" y="1910317"/>
                  <a:pt x="988826" y="1937071"/>
                  <a:pt x="1010305" y="1894113"/>
                </a:cubicBezTo>
                <a:cubicBezTo>
                  <a:pt x="1015425" y="1883874"/>
                  <a:pt x="1024706" y="1875999"/>
                  <a:pt x="1029355" y="1865538"/>
                </a:cubicBezTo>
                <a:cubicBezTo>
                  <a:pt x="1037510" y="1847188"/>
                  <a:pt x="1039425" y="1826349"/>
                  <a:pt x="1048405" y="1808388"/>
                </a:cubicBezTo>
                <a:cubicBezTo>
                  <a:pt x="1054755" y="1795688"/>
                  <a:pt x="1061862" y="1783339"/>
                  <a:pt x="1067455" y="1770288"/>
                </a:cubicBezTo>
                <a:cubicBezTo>
                  <a:pt x="1071410" y="1761060"/>
                  <a:pt x="1071411" y="1750067"/>
                  <a:pt x="1076980" y="1741713"/>
                </a:cubicBezTo>
                <a:cubicBezTo>
                  <a:pt x="1084452" y="1730505"/>
                  <a:pt x="1096030" y="1722663"/>
                  <a:pt x="1105555" y="1713138"/>
                </a:cubicBezTo>
                <a:lnTo>
                  <a:pt x="1124605" y="1655988"/>
                </a:lnTo>
                <a:cubicBezTo>
                  <a:pt x="1127780" y="1646463"/>
                  <a:pt x="1132161" y="1637258"/>
                  <a:pt x="1134130" y="1627413"/>
                </a:cubicBezTo>
                <a:cubicBezTo>
                  <a:pt x="1147593" y="1560097"/>
                  <a:pt x="1138535" y="1595147"/>
                  <a:pt x="1162705" y="1522638"/>
                </a:cubicBezTo>
                <a:lnTo>
                  <a:pt x="1181755" y="1465488"/>
                </a:lnTo>
                <a:cubicBezTo>
                  <a:pt x="1192700" y="1432653"/>
                  <a:pt x="1184180" y="1444013"/>
                  <a:pt x="1200805" y="1427388"/>
                </a:cubicBezTo>
                <a:lnTo>
                  <a:pt x="1810405" y="1198788"/>
                </a:lnTo>
                <a:lnTo>
                  <a:pt x="1867555" y="1160688"/>
                </a:lnTo>
                <a:cubicBezTo>
                  <a:pt x="1889780" y="1144813"/>
                  <a:pt x="1910810" y="1127115"/>
                  <a:pt x="1934230" y="1113063"/>
                </a:cubicBezTo>
                <a:cubicBezTo>
                  <a:pt x="1942839" y="1107897"/>
                  <a:pt x="1955092" y="1109966"/>
                  <a:pt x="1962805" y="1103538"/>
                </a:cubicBezTo>
                <a:cubicBezTo>
                  <a:pt x="1975001" y="1093375"/>
                  <a:pt x="1980760" y="1077238"/>
                  <a:pt x="1991380" y="1065438"/>
                </a:cubicBezTo>
                <a:cubicBezTo>
                  <a:pt x="2010306" y="1044409"/>
                  <a:pt x="2053268" y="1011916"/>
                  <a:pt x="2067580" y="979713"/>
                </a:cubicBezTo>
                <a:cubicBezTo>
                  <a:pt x="2075735" y="961363"/>
                  <a:pt x="2080280" y="941613"/>
                  <a:pt x="2086630" y="922563"/>
                </a:cubicBezTo>
                <a:cubicBezTo>
                  <a:pt x="2089805" y="913038"/>
                  <a:pt x="2090586" y="902342"/>
                  <a:pt x="2096155" y="893988"/>
                </a:cubicBezTo>
                <a:lnTo>
                  <a:pt x="2115205" y="865413"/>
                </a:lnTo>
                <a:cubicBezTo>
                  <a:pt x="2120643" y="838222"/>
                  <a:pt x="2126184" y="806591"/>
                  <a:pt x="2134255" y="779688"/>
                </a:cubicBezTo>
                <a:cubicBezTo>
                  <a:pt x="2140025" y="760454"/>
                  <a:pt x="2144325" y="740499"/>
                  <a:pt x="2153305" y="722538"/>
                </a:cubicBezTo>
                <a:cubicBezTo>
                  <a:pt x="2176845" y="675458"/>
                  <a:pt x="2167865" y="697908"/>
                  <a:pt x="2181880" y="655863"/>
                </a:cubicBezTo>
                <a:cubicBezTo>
                  <a:pt x="2185055" y="633638"/>
                  <a:pt x="2187002" y="611203"/>
                  <a:pt x="2191405" y="589188"/>
                </a:cubicBezTo>
                <a:cubicBezTo>
                  <a:pt x="2193374" y="579343"/>
                  <a:pt x="2200215" y="570628"/>
                  <a:pt x="2200930" y="560613"/>
                </a:cubicBezTo>
                <a:cubicBezTo>
                  <a:pt x="2206590" y="481376"/>
                  <a:pt x="2197806" y="400913"/>
                  <a:pt x="2210455" y="322488"/>
                </a:cubicBezTo>
                <a:cubicBezTo>
                  <a:pt x="2214101" y="299885"/>
                  <a:pt x="2232366" y="281527"/>
                  <a:pt x="2248555" y="265338"/>
                </a:cubicBezTo>
                <a:cubicBezTo>
                  <a:pt x="2322330" y="191563"/>
                  <a:pt x="2285412" y="208602"/>
                  <a:pt x="2343805" y="189138"/>
                </a:cubicBezTo>
                <a:cubicBezTo>
                  <a:pt x="2353330" y="179613"/>
                  <a:pt x="2360332" y="166587"/>
                  <a:pt x="2372380" y="160563"/>
                </a:cubicBezTo>
                <a:cubicBezTo>
                  <a:pt x="2386860" y="153323"/>
                  <a:pt x="2404299" y="154965"/>
                  <a:pt x="2420005" y="151038"/>
                </a:cubicBezTo>
                <a:cubicBezTo>
                  <a:pt x="2429745" y="148603"/>
                  <a:pt x="2438840" y="143948"/>
                  <a:pt x="2448580" y="141513"/>
                </a:cubicBezTo>
                <a:cubicBezTo>
                  <a:pt x="2464286" y="137586"/>
                  <a:pt x="2480330" y="135163"/>
                  <a:pt x="2496205" y="131988"/>
                </a:cubicBezTo>
                <a:cubicBezTo>
                  <a:pt x="2566055" y="135163"/>
                  <a:pt x="2656267" y="95265"/>
                  <a:pt x="2696230" y="74838"/>
                </a:cubicBezTo>
                <a:cubicBezTo>
                  <a:pt x="2736193" y="54411"/>
                  <a:pt x="2744422" y="10091"/>
                  <a:pt x="2735982" y="9426"/>
                </a:cubicBezTo>
                <a:lnTo>
                  <a:pt x="363" y="0"/>
                </a:lnTo>
                <a:cubicBezTo>
                  <a:pt x="-3560" y="608044"/>
                  <a:pt x="25683" y="2265773"/>
                  <a:pt x="22816" y="2062743"/>
                </a:cubicBezTo>
                <a:lnTo>
                  <a:pt x="10180" y="2046513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9525"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68439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Характеризация</a:t>
            </a:r>
            <a:r>
              <a:rPr lang="ru-RU" dirty="0"/>
              <a:t> </a:t>
            </a:r>
            <a:r>
              <a:rPr lang="en-US" dirty="0"/>
              <a:t>BNE</a:t>
            </a:r>
            <a:r>
              <a:rPr lang="ru-RU" dirty="0"/>
              <a:t>: послесловие</a:t>
            </a:r>
            <a:r>
              <a:rPr lang="en-SG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Мы </a:t>
            </a:r>
            <a:r>
              <a:rPr lang="ru-RU" dirty="0">
                <a:solidFill>
                  <a:srgbClr val="FF0000"/>
                </a:solidFill>
              </a:rPr>
              <a:t>не предполагали</a:t>
            </a:r>
            <a:r>
              <a:rPr lang="en-SG" dirty="0"/>
              <a:t>:</a:t>
            </a:r>
          </a:p>
          <a:p>
            <a:r>
              <a:rPr lang="ru-RU" sz="2800" dirty="0"/>
              <a:t>что играем 1 раунд в закрытом аукционе</a:t>
            </a:r>
            <a:endParaRPr lang="en-SG" sz="2800" dirty="0"/>
          </a:p>
          <a:p>
            <a:pPr lvl="1"/>
            <a:r>
              <a:rPr lang="ru-RU" sz="2400" dirty="0"/>
              <a:t>может быть любая много раундовая схема</a:t>
            </a:r>
            <a:endParaRPr lang="en-SG" sz="2400" dirty="0"/>
          </a:p>
          <a:p>
            <a:r>
              <a:rPr lang="ru-RU" sz="2800" dirty="0"/>
              <a:t>только победитель платит</a:t>
            </a:r>
            <a:endParaRPr lang="en-SG" sz="2800" dirty="0"/>
          </a:p>
          <a:p>
            <a:pPr lvl="1"/>
            <a:r>
              <a:rPr lang="ru-RU" sz="2400" dirty="0"/>
              <a:t>может быть игра</a:t>
            </a:r>
            <a:r>
              <a:rPr lang="en-US" sz="2400" dirty="0"/>
              <a:t>,</a:t>
            </a:r>
            <a:r>
              <a:rPr lang="ru-RU" sz="2400" dirty="0"/>
              <a:t> где платят все</a:t>
            </a:r>
            <a:endParaRPr lang="en-SG" sz="2400" dirty="0"/>
          </a:p>
          <a:p>
            <a:pPr marL="0" indent="0">
              <a:buNone/>
            </a:pPr>
            <a:r>
              <a:rPr lang="ru-RU" sz="2800" dirty="0"/>
              <a:t>Показали, что все</a:t>
            </a:r>
            <a:r>
              <a:rPr lang="en-SG" sz="2800" dirty="0"/>
              <a:t> BNE </a:t>
            </a:r>
            <a:r>
              <a:rPr lang="ru-RU" sz="2800" dirty="0"/>
              <a:t>имеют удобное</a:t>
            </a:r>
            <a:r>
              <a:rPr lang="en-US" sz="2800" dirty="0"/>
              <a:t> </a:t>
            </a:r>
            <a:r>
              <a:rPr lang="ru-RU" sz="2800" dirty="0"/>
              <a:t>представление</a:t>
            </a:r>
            <a:r>
              <a:rPr lang="en-SG" dirty="0"/>
              <a:t>.</a:t>
            </a:r>
          </a:p>
          <a:p>
            <a:pPr lvl="1"/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09823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Характеризация</a:t>
            </a:r>
            <a:r>
              <a:rPr lang="ru-RU" dirty="0"/>
              <a:t> </a:t>
            </a:r>
            <a:r>
              <a:rPr lang="en-SG" dirty="0"/>
              <a:t>BNE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7630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SG" sz="3800" u="sng" dirty="0"/>
                  <a:t>Lemma</a:t>
                </a:r>
                <a:r>
                  <a:rPr lang="en-SG" dirty="0"/>
                  <a:t> </a:t>
                </a:r>
                <a:r>
                  <a:rPr lang="ru-RU" sz="2400" dirty="0"/>
                  <a:t>Когда распределения типов независимы</a:t>
                </a:r>
                <a:r>
                  <a:rPr lang="en-SG" sz="2400" dirty="0"/>
                  <a:t>, </a:t>
                </a:r>
                <a14:m>
                  <m:oMath xmlns:m="http://schemas.openxmlformats.org/officeDocument/2006/math">
                    <m:r>
                      <a:rPr lang="en-SG" sz="2400" b="1" dirty="0">
                        <a:latin typeface="Cambria Math" panose="02040503050406030204" pitchFamily="18" charset="0"/>
                      </a:rPr>
                      <m:t>𝐬</m:t>
                    </m:r>
                  </m:oMath>
                </a14:m>
                <a:r>
                  <a:rPr lang="en-US" sz="2400" dirty="0"/>
                  <a:t> - </a:t>
                </a:r>
                <a:r>
                  <a:rPr lang="en-SG" sz="2400" dirty="0"/>
                  <a:t>BNE </a:t>
                </a:r>
                <a:r>
                  <a:rPr lang="ru-RU" sz="2400" dirty="0"/>
                  <a:t>в игре </a:t>
                </a:r>
                <a14:m>
                  <m:oMath xmlns:m="http://schemas.openxmlformats.org/officeDocument/2006/math"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SG" sz="2400" dirty="0"/>
                  <a:t> </a:t>
                </a:r>
                <a:r>
                  <a:rPr lang="ru-RU" sz="2400" dirty="0"/>
                  <a:t>с одномерными игроками</a:t>
                </a:r>
                <a:r>
                  <a:rPr lang="en-SG" sz="2400" dirty="0"/>
                  <a:t> </a:t>
                </a:r>
                <a:r>
                  <a:rPr lang="ru-RU" sz="2400" dirty="0"/>
                  <a:t>только если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r>
                      <a:rPr lang="en-SG" sz="24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SG" sz="2400" dirty="0"/>
                  <a:t> (</a:t>
                </a:r>
                <a14:m>
                  <m:oMath xmlns:m="http://schemas.openxmlformats.org/officeDocument/2006/math">
                    <m:r>
                      <a:rPr lang="en-SG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SG" sz="2400" dirty="0"/>
                  <a:t>)</a:t>
                </a:r>
              </a:p>
              <a:p>
                <a:pPr marL="514350" indent="-514350">
                  <a:buAutoNum type="romanLcParenBoth"/>
                </a:pPr>
                <a:r>
                  <a:rPr lang="en-SG" sz="2400" dirty="0"/>
                  <a:t>[</a:t>
                </a:r>
                <a:r>
                  <a:rPr lang="ru-RU" sz="2400" dirty="0">
                    <a:solidFill>
                      <a:srgbClr val="0070C0"/>
                    </a:solidFill>
                  </a:rPr>
                  <a:t>монотонность</a:t>
                </a:r>
                <a:r>
                  <a:rPr lang="en-SG" sz="2400" dirty="0"/>
                  <a:t>]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4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4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sz="2400" dirty="0"/>
                  <a:t> </a:t>
                </a:r>
                <a:r>
                  <a:rPr lang="ru-RU" sz="2400" dirty="0"/>
                  <a:t>неубывающая функция</a:t>
                </a:r>
                <a:r>
                  <a:rPr lang="en-SG" sz="2400" dirty="0"/>
                  <a:t>, </a:t>
                </a:r>
              </a:p>
              <a:p>
                <a:pPr marL="514350" indent="-514350">
                  <a:buAutoNum type="romanLcParenBoth"/>
                </a:pPr>
                <a:r>
                  <a:rPr lang="en-SG" sz="2200" dirty="0"/>
                  <a:t>[</a:t>
                </a:r>
                <a:r>
                  <a:rPr lang="ru-RU" sz="2200" dirty="0">
                    <a:solidFill>
                      <a:srgbClr val="0070C0"/>
                    </a:solidFill>
                  </a:rPr>
                  <a:t>платежное тождество</a:t>
                </a:r>
                <a:r>
                  <a:rPr lang="en-SG" sz="2200" dirty="0"/>
                  <a:t>]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2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SG" sz="22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SG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G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2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SG" sz="2200" i="1" dirty="0" err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SG" sz="22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SG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2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200" b="0" i="1" dirty="0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SG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SG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G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2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SG" sz="2200" i="1" dirty="0" err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SG" sz="2200" i="1" dirty="0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undOvr"/>
                        <m:ctrlPr>
                          <a:rPr lang="en-SG" sz="22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SG" sz="22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SG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2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SG" sz="22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SG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2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SG" sz="22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SG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SG" sz="2200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nary>
                    <m:r>
                      <a:rPr lang="en-SG" sz="2200" i="1" dirty="0" err="1">
                        <a:latin typeface="Cambria Math" panose="02040503050406030204" pitchFamily="18" charset="0"/>
                      </a:rPr>
                      <m:t>𝑑𝑧</m:t>
                    </m:r>
                    <m:r>
                      <a:rPr lang="en-SG" sz="2200" i="1" dirty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SG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2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SG" sz="22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SG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sz="2200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SG" sz="2200" i="1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SG" sz="2200" dirty="0"/>
              </a:p>
              <a:p>
                <a:pPr marL="0" indent="0">
                  <a:buNone/>
                </a:pPr>
                <a:r>
                  <a:rPr lang="en-SG" sz="2400" dirty="0"/>
                  <a:t>						</a:t>
                </a:r>
                <a:r>
                  <a:rPr lang="ru-RU" sz="2400" dirty="0"/>
                  <a:t> где часто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SG" sz="24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i="1" dirty="0">
                        <a:latin typeface="Cambria Math" panose="02040503050406030204" pitchFamily="18" charset="0"/>
                      </a:rPr>
                      <m:t>(0)=0</m:t>
                    </m:r>
                  </m:oMath>
                </a14:m>
                <a:r>
                  <a:rPr lang="en-SG" sz="2400" dirty="0"/>
                  <a:t>. </a:t>
                </a:r>
              </a:p>
              <a:p>
                <a:pPr marL="0" indent="0">
                  <a:buNone/>
                </a:pPr>
                <a:r>
                  <a:rPr lang="ru-RU" sz="2400" dirty="0"/>
                  <a:t>Если вектор стратегий </a:t>
                </a:r>
                <a14:m>
                  <m:oMath xmlns:m="http://schemas.openxmlformats.org/officeDocument/2006/math">
                    <m:r>
                      <a:rPr lang="en-SG" sz="2400" b="1" dirty="0">
                        <a:latin typeface="Cambria Math" panose="02040503050406030204" pitchFamily="18" charset="0"/>
                      </a:rPr>
                      <m:t>𝐬</m:t>
                    </m:r>
                  </m:oMath>
                </a14:m>
                <a:r>
                  <a:rPr lang="en-SG" sz="2400" dirty="0"/>
                  <a:t> </a:t>
                </a:r>
                <a:r>
                  <a:rPr lang="ru-RU" sz="2400" dirty="0">
                    <a:solidFill>
                      <a:srgbClr val="0070C0"/>
                    </a:solidFill>
                  </a:rPr>
                  <a:t>сюрьекция</a:t>
                </a:r>
                <a:r>
                  <a:rPr lang="en-US" sz="2400" dirty="0">
                    <a:solidFill>
                      <a:srgbClr val="0070C0"/>
                    </a:solidFill>
                  </a:rPr>
                  <a:t>,</a:t>
                </a:r>
                <a:r>
                  <a:rPr lang="en-SG" sz="2400" dirty="0"/>
                  <a:t> </a:t>
                </a:r>
                <a:r>
                  <a:rPr lang="ru-RU" sz="2400" dirty="0"/>
                  <a:t>тогда верно обратное</a:t>
                </a:r>
                <a:r>
                  <a:rPr lang="en-SG" sz="2400" dirty="0"/>
                  <a:t> (</a:t>
                </a:r>
                <a14:m>
                  <m:oMath xmlns:m="http://schemas.openxmlformats.org/officeDocument/2006/math">
                    <m:r>
                      <a:rPr lang="en-SG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⟸</m:t>
                    </m:r>
                  </m:oMath>
                </a14:m>
                <a:r>
                  <a:rPr lang="en-SG" sz="2400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763000" cy="4525963"/>
              </a:xfrm>
              <a:blipFill>
                <a:blip r:embed="rId2"/>
                <a:stretch>
                  <a:fillRect l="-2296" t="-229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8618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Характеризация</a:t>
            </a:r>
            <a:r>
              <a:rPr lang="ru-RU" dirty="0"/>
              <a:t>:</a:t>
            </a:r>
            <a:r>
              <a:rPr lang="en-SG" dirty="0"/>
              <a:t> DSE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058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SG" u="sng" dirty="0"/>
                  <a:t>Theorem</a:t>
                </a:r>
                <a:r>
                  <a:rPr lang="en-SG" dirty="0"/>
                  <a:t> </a:t>
                </a:r>
                <a14:m>
                  <m:oMath xmlns:m="http://schemas.openxmlformats.org/officeDocument/2006/math">
                    <m:r>
                      <a:rPr lang="en-SG" sz="2400" b="1" dirty="0">
                        <a:latin typeface="Cambria Math" panose="02040503050406030204" pitchFamily="18" charset="0"/>
                      </a:rPr>
                      <m:t>𝐬</m:t>
                    </m:r>
                  </m:oMath>
                </a14:m>
                <a:r>
                  <a:rPr lang="en-US" sz="2400" dirty="0"/>
                  <a:t> - </a:t>
                </a:r>
                <a:r>
                  <a:rPr lang="en-SG" sz="2400" dirty="0"/>
                  <a:t>DSE (Dominant strategy equilibrium) </a:t>
                </a:r>
                <a:r>
                  <a:rPr lang="ru-RU" sz="2400" dirty="0"/>
                  <a:t>в игре </a:t>
                </a:r>
                <a14:m>
                  <m:oMath xmlns:m="http://schemas.openxmlformats.org/officeDocument/2006/math">
                    <m:r>
                      <a:rPr lang="en-SG" sz="24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SG" sz="2400" dirty="0"/>
                  <a:t> </a:t>
                </a:r>
                <a:r>
                  <a:rPr lang="ru-RU" sz="2400" dirty="0"/>
                  <a:t>с одномерными игроками</a:t>
                </a:r>
                <a:r>
                  <a:rPr lang="en-US" sz="2400" dirty="0"/>
                  <a:t>,</a:t>
                </a:r>
                <a:r>
                  <a:rPr lang="en-SG" sz="2400" dirty="0"/>
                  <a:t> </a:t>
                </a:r>
                <a:r>
                  <a:rPr lang="ru-RU" sz="2400" dirty="0"/>
                  <a:t>только если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r>
                      <a:rPr lang="en-SG" sz="24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SG" sz="2400" dirty="0"/>
                  <a:t>,</a:t>
                </a:r>
                <a14:m>
                  <m:oMath xmlns:m="http://schemas.openxmlformats.org/officeDocument/2006/math">
                    <m:r>
                      <a:rPr lang="en-SG" sz="2400" b="1" i="0" dirty="0" smtClean="0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SG" sz="2400" dirty="0"/>
                  <a:t>,</a:t>
                </a:r>
                <a:endParaRPr lang="en-SG" dirty="0"/>
              </a:p>
              <a:p>
                <a:pPr marL="514350" indent="-514350">
                  <a:buAutoNum type="romanLcParenBoth"/>
                </a:pPr>
                <a:r>
                  <a:rPr lang="en-SG" sz="2400" dirty="0"/>
                  <a:t>[</a:t>
                </a:r>
                <a:r>
                  <a:rPr lang="ru-RU" sz="2400" dirty="0">
                    <a:solidFill>
                      <a:srgbClr val="0070C0"/>
                    </a:solidFill>
                  </a:rPr>
                  <a:t>монотонность</a:t>
                </a:r>
                <a:r>
                  <a:rPr lang="en-SG" sz="2400" dirty="0"/>
                  <a:t>]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4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SG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4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SG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1" dirty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sz="2400" dirty="0"/>
                  <a:t> </a:t>
                </a:r>
                <a:r>
                  <a:rPr lang="ru-RU" sz="2400" dirty="0"/>
                  <a:t>неубывающая функция</a:t>
                </a:r>
                <a:r>
                  <a:rPr lang="en-US" sz="2400" dirty="0"/>
                  <a:t> </a:t>
                </a:r>
                <a:r>
                  <a:rPr lang="ru-RU" sz="2400" dirty="0"/>
                  <a:t>от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4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sz="2400" dirty="0"/>
                  <a:t>, </a:t>
                </a:r>
              </a:p>
              <a:p>
                <a:pPr marL="514350" indent="-514350">
                  <a:buAutoNum type="romanLcParenBoth"/>
                </a:pPr>
                <a:r>
                  <a:rPr lang="en-SG" sz="2400" dirty="0"/>
                  <a:t>[</a:t>
                </a:r>
                <a:r>
                  <a:rPr lang="ru-RU" sz="2400" dirty="0">
                    <a:solidFill>
                      <a:srgbClr val="0070C0"/>
                    </a:solidFill>
                  </a:rPr>
                  <a:t>платежное тождество</a:t>
                </a:r>
                <a:r>
                  <a:rPr lang="en-SG" sz="2400" dirty="0"/>
                  <a:t>] </a:t>
                </a:r>
                <a:endParaRPr lang="en-SG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24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sz="2400" i="1" dirty="0" err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SG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G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sz="240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SG" sz="2400" i="1" dirty="0" err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SG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SG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sz="2400" b="1" i="0" dirty="0" smtClean="0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en-SG" sz="24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SG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SG" sz="24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SG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SG" sz="2400" i="1" dirty="0" err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SG" sz="2400" i="1" dirty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SG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SG" sz="2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SG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G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sz="240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SG" sz="2400" i="1" dirty="0" err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SG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SG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sz="2400" b="1" dirty="0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en-SG" sz="2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SG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SG" sz="2400" i="1" dirty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SG" sz="24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SG" sz="24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SG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sz="240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SG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SG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SG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SG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sz="2400" i="1" dirty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SG" sz="24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SG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sz="2400" b="1" dirty="0">
                                      <a:latin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SG" sz="24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SG" sz="24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SG" sz="2400" i="1" dirty="0" err="1">
                          <a:latin typeface="Cambria Math" panose="02040503050406030204" pitchFamily="18" charset="0"/>
                        </a:rPr>
                        <m:t>𝑑𝑧</m:t>
                      </m:r>
                      <m:r>
                        <a:rPr lang="en-SG" sz="2400" i="1" dirty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SG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24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sz="2400" i="1" dirty="0" err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SG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24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SG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SG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sz="2400" b="1" dirty="0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en-SG" sz="2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SG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SG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SG" sz="2600" dirty="0"/>
              </a:p>
              <a:p>
                <a:pPr marL="0" indent="0">
                  <a:buNone/>
                </a:pPr>
                <a:r>
                  <a:rPr lang="az-Cyrl-AZ" sz="2400" dirty="0"/>
                  <a:t>где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SG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SG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400" b="1" dirty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SG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SG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SG" sz="2400" dirty="0"/>
                  <a:t> </a:t>
                </a:r>
                <a:r>
                  <a:rPr lang="az-Cyrl-AZ" sz="2400" dirty="0"/>
                  <a:t>вектор типов с </a:t>
                </a:r>
                <a14:m>
                  <m:oMath xmlns:m="http://schemas.openxmlformats.org/officeDocument/2006/math"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SG" sz="2400" dirty="0"/>
                  <a:t>-</a:t>
                </a:r>
                <a:r>
                  <a:rPr lang="az-Cyrl-AZ" sz="2400" dirty="0"/>
                  <a:t>ой координатой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SG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SG" sz="2400" dirty="0"/>
                  <a:t>.</a:t>
                </a:r>
              </a:p>
              <a:p>
                <a:pPr marL="0" indent="0">
                  <a:buNone/>
                </a:pPr>
                <a:r>
                  <a:rPr lang="az-Cyrl-AZ" sz="2400" dirty="0"/>
                  <a:t>Если вектор стратегий</a:t>
                </a:r>
                <a:r>
                  <a:rPr lang="en-US" sz="2400" dirty="0"/>
                  <a:t> </a:t>
                </a:r>
                <a:r>
                  <a:rPr lang="az-Cyrl-AZ" sz="2400" dirty="0">
                    <a:solidFill>
                      <a:schemeClr val="accent1"/>
                    </a:solidFill>
                  </a:rPr>
                  <a:t>сюрьекция</a:t>
                </a:r>
                <a:r>
                  <a:rPr lang="az-Cyrl-AZ" sz="2400" dirty="0"/>
                  <a:t>, то верно и обратное </a:t>
                </a:r>
                <a:r>
                  <a:rPr lang="en-SG" sz="2400" dirty="0"/>
                  <a:t>(</a:t>
                </a:r>
                <a14:m>
                  <m:oMath xmlns:m="http://schemas.openxmlformats.org/officeDocument/2006/math">
                    <m:r>
                      <a:rPr lang="en-SG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⟸</m:t>
                    </m:r>
                  </m:oMath>
                </a14:m>
                <a:r>
                  <a:rPr lang="en-SG" sz="2400" dirty="0"/>
                  <a:t>).</a:t>
                </a:r>
              </a:p>
              <a:p>
                <a:endParaRPr lang="en-S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05800" cy="4525963"/>
              </a:xfrm>
              <a:blipFill>
                <a:blip r:embed="rId2"/>
                <a:stretch>
                  <a:fillRect l="-1832" t="-1681" b="-980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>
                <a:extLst>
                  <a:ext uri="{FF2B5EF4-FFF2-40B4-BE49-F238E27FC236}">
                    <a16:creationId xmlns:a16="http://schemas.microsoft.com/office/drawing/2014/main" id="{3FF1DD57-1B36-5947-B491-A29AE14FE6D8}"/>
                  </a:ext>
                </a:extLst>
              </p:cNvPr>
              <p:cNvSpPr/>
              <p:nvPr/>
            </p:nvSpPr>
            <p:spPr>
              <a:xfrm>
                <a:off x="1066800" y="5845629"/>
                <a:ext cx="6248400" cy="715962"/>
              </a:xfrm>
              <a:prstGeom prst="wedgeRectCallout">
                <a:avLst>
                  <a:gd name="adj1" fmla="val -25623"/>
                  <a:gd name="adj2" fmla="val -98666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az-Cyrl-AZ" sz="2400" dirty="0"/>
                  <a:t>Можно использовать характеризацию </a:t>
                </a:r>
                <a:r>
                  <a:rPr lang="en-US" sz="2400" dirty="0"/>
                  <a:t>BNE,</a:t>
                </a:r>
                <a:r>
                  <a:rPr lang="az-Cyrl-AZ" sz="2400" dirty="0"/>
                  <a:t> где распределение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1" dirty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</a:t>
                </a:r>
                <a:r>
                  <a:rPr lang="az-Cyrl-AZ" sz="2400" dirty="0"/>
                  <a:t>это одна точка</a:t>
                </a:r>
                <a:endParaRPr lang="en-CN" sz="2400" dirty="0"/>
              </a:p>
            </p:txBody>
          </p:sp>
        </mc:Choice>
        <mc:Fallback xmlns="">
          <p:sp>
            <p:nvSpPr>
              <p:cNvPr id="4" name="Rectangular Callout 3">
                <a:extLst>
                  <a:ext uri="{FF2B5EF4-FFF2-40B4-BE49-F238E27FC236}">
                    <a16:creationId xmlns:a16="http://schemas.microsoft.com/office/drawing/2014/main" id="{3FF1DD57-1B36-5947-B491-A29AE14FE6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845629"/>
                <a:ext cx="6248400" cy="715962"/>
              </a:xfrm>
              <a:prstGeom prst="wedgeRectCallout">
                <a:avLst>
                  <a:gd name="adj1" fmla="val -25623"/>
                  <a:gd name="adj2" fmla="val -98666"/>
                </a:avLst>
              </a:prstGeom>
              <a:blipFill>
                <a:blip r:embed="rId3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812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Не случайные игры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953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SG" sz="3500" u="sng" dirty="0"/>
                  <a:t>Corollary</a:t>
                </a:r>
                <a:r>
                  <a:rPr lang="en-SG" dirty="0"/>
                  <a:t> </a:t>
                </a:r>
                <a:r>
                  <a:rPr lang="az-Cyrl-AZ" sz="2400" dirty="0"/>
                  <a:t>Вектор чистых стратегий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r>
                      <a:rPr lang="en-SG" sz="2400" b="1" dirty="0">
                        <a:latin typeface="Cambria Math" panose="02040503050406030204" pitchFamily="18" charset="0"/>
                      </a:rPr>
                      <m:t>𝐬</m:t>
                    </m:r>
                    <m:r>
                      <a:rPr lang="en-SG" sz="2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z-Cyrl-AZ" sz="2400" dirty="0"/>
                  <a:t>является </a:t>
                </a:r>
                <a:r>
                  <a:rPr lang="en-SG" sz="2400" dirty="0"/>
                  <a:t>DSE </a:t>
                </a:r>
                <a:r>
                  <a:rPr lang="az-Cyrl-AZ" sz="2400" dirty="0"/>
                  <a:t>в детерминированной игре </a:t>
                </a:r>
                <a14:m>
                  <m:oMath xmlns:m="http://schemas.openxmlformats.org/officeDocument/2006/math"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SG" sz="2400" dirty="0"/>
                  <a:t> </a:t>
                </a:r>
                <a:r>
                  <a:rPr lang="az-Cyrl-AZ" sz="2400" dirty="0"/>
                  <a:t>только если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SG" sz="2400" dirty="0"/>
                  <a:t> </a:t>
                </a:r>
                <a:r>
                  <a:rPr lang="az-Cyrl-AZ" sz="2400" dirty="0"/>
                  <a:t>и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SG" sz="2400" b="1" i="0" dirty="0" smtClean="0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SG" sz="2400" dirty="0"/>
                  <a:t>,</a:t>
                </a:r>
              </a:p>
              <a:p>
                <a:pPr marL="0" indent="0">
                  <a:buNone/>
                </a:pPr>
                <a:r>
                  <a:rPr lang="en-SG" sz="2400" dirty="0"/>
                  <a:t>(</a:t>
                </a:r>
                <a:r>
                  <a:rPr lang="en-SG" sz="2400" dirty="0" err="1"/>
                  <a:t>i</a:t>
                </a:r>
                <a:r>
                  <a:rPr lang="en-SG" sz="2400" dirty="0"/>
                  <a:t>) [</a:t>
                </a:r>
                <a:r>
                  <a:rPr lang="az-Cyrl-AZ" sz="2400" dirty="0">
                    <a:solidFill>
                      <a:srgbClr val="0070C0"/>
                    </a:solidFill>
                  </a:rPr>
                  <a:t>функция-ступенька</a:t>
                </a:r>
                <a:r>
                  <a:rPr lang="en-SG" sz="2400" dirty="0"/>
                  <a:t>]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4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SG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G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4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SG" sz="2400" i="1" dirty="0" err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SG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4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SG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SG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az-Cyrl-AZ" sz="2400" dirty="0"/>
                  <a:t> ступенька</a:t>
                </a:r>
                <a:r>
                  <a:rPr lang="en-SG" sz="2400" dirty="0"/>
                  <a:t> </a:t>
                </a:r>
                <a:r>
                  <a:rPr lang="az-Cyrl-AZ" sz="2400" dirty="0"/>
                  <a:t>в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SG" sz="24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SG" sz="24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SG" sz="24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sz="2400" dirty="0"/>
                  <a:t>, </a:t>
                </a:r>
                <a:endParaRPr lang="en-SG" sz="2800" dirty="0"/>
              </a:p>
              <a:p>
                <a:pPr marL="0" indent="0">
                  <a:buNone/>
                </a:pPr>
                <a:r>
                  <a:rPr lang="en-SG" sz="2400" dirty="0"/>
                  <a:t>(ii) [</a:t>
                </a:r>
                <a:r>
                  <a:rPr lang="az-Cyrl-AZ" sz="2400" dirty="0">
                    <a:solidFill>
                      <a:srgbClr val="0070C0"/>
                    </a:solidFill>
                  </a:rPr>
                  <a:t>критическое значение</a:t>
                </a:r>
                <a:r>
                  <a:rPr lang="en-SG" sz="2400" dirty="0"/>
                  <a:t>] </a:t>
                </a:r>
              </a:p>
              <a:p>
                <a:pPr marL="0" indent="0">
                  <a:buNone/>
                </a:pPr>
                <a:endParaRPr lang="en-SG" sz="2400" dirty="0"/>
              </a:p>
              <a:p>
                <a:pPr marL="0" indent="0">
                  <a:buNone/>
                </a:pPr>
                <a:endParaRPr lang="en-SG" sz="2400" dirty="0"/>
              </a:p>
              <a:p>
                <a:pPr marL="0" indent="0">
                  <a:buNone/>
                </a:pPr>
                <a:r>
                  <a:rPr lang="az-Cyrl-AZ" sz="2400" dirty="0"/>
                  <a:t>Если </a:t>
                </a:r>
                <a14:m>
                  <m:oMath xmlns:m="http://schemas.openxmlformats.org/officeDocument/2006/math">
                    <m:r>
                      <a:rPr lang="en-SG" sz="2400" b="1" dirty="0">
                        <a:latin typeface="Cambria Math" panose="02040503050406030204" pitchFamily="18" charset="0"/>
                      </a:rPr>
                      <m:t>𝐬</m:t>
                    </m:r>
                    <m:r>
                      <a:rPr lang="en-SG" sz="2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z-Cyrl-AZ" sz="2400" dirty="0"/>
                  <a:t>сюрьекция</a:t>
                </a:r>
                <a:r>
                  <a:rPr lang="en-US" sz="2400" dirty="0"/>
                  <a:t>,</a:t>
                </a:r>
                <a:r>
                  <a:rPr lang="en-SG" sz="2400" dirty="0"/>
                  <a:t> </a:t>
                </a:r>
                <a:r>
                  <a:rPr lang="az-Cyrl-AZ" sz="2400" dirty="0"/>
                  <a:t>то верно и обратное</a:t>
                </a:r>
                <a:r>
                  <a:rPr lang="en-SG" sz="2400" dirty="0"/>
                  <a:t>.</a:t>
                </a:r>
              </a:p>
              <a:p>
                <a:pPr marL="0" indent="0">
                  <a:buNone/>
                </a:pPr>
                <a:r>
                  <a:rPr lang="en-SG" u="sng" dirty="0"/>
                  <a:t>Rem</a:t>
                </a:r>
                <a:r>
                  <a:rPr lang="en-SG" sz="2400" dirty="0"/>
                  <a:t> </a:t>
                </a:r>
                <a:r>
                  <a:rPr lang="az-Cyrl-AZ" sz="2400" dirty="0"/>
                  <a:t>Есть неопределенность с ничьими</a:t>
                </a:r>
                <a:r>
                  <a:rPr lang="en-SG" sz="2400" dirty="0"/>
                  <a:t>. </a:t>
                </a:r>
              </a:p>
              <a:p>
                <a:pPr marL="0" indent="0">
                  <a:buNone/>
                </a:pPr>
                <a:r>
                  <a:rPr lang="az-Cyrl-AZ" sz="2400" dirty="0"/>
                  <a:t>Например в аукционе 2-ой цены, кто выигрывает при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2400" dirty="0"/>
                  <a:t>?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953000"/>
              </a:xfrm>
              <a:blipFill>
                <a:blip r:embed="rId3"/>
                <a:stretch>
                  <a:fillRect l="-2121" t="-1795" r="-181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14" y="3407866"/>
            <a:ext cx="7294170" cy="91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4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Cyrl-AZ" dirty="0">
                <a:solidFill>
                  <a:srgbClr val="FF0000"/>
                </a:solidFill>
              </a:rPr>
              <a:t>Принцип эквивалентности прибыли</a:t>
            </a:r>
            <a:endParaRPr lang="en-S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SG" u="sng" dirty="0"/>
                  <a:t>Corollary</a:t>
                </a:r>
                <a:r>
                  <a:rPr lang="en-SG" dirty="0"/>
                  <a:t> </a:t>
                </a:r>
                <a:r>
                  <a:rPr lang="az-Cyrl-AZ" sz="2800" dirty="0"/>
                  <a:t>Любые два аукциона/механизма, где 0-значные агенты ничего не платят и которые имеют одинаковые долевые функции </a:t>
                </a:r>
                <a14:m>
                  <m:oMath xmlns:m="http://schemas.openxmlformats.org/officeDocument/2006/math">
                    <m:r>
                      <a:rPr lang="en-SG" sz="2800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az-Cyrl-AZ" sz="2800" dirty="0"/>
                  <a:t> в </a:t>
                </a:r>
                <a:r>
                  <a:rPr lang="en-US" sz="2800" dirty="0"/>
                  <a:t>BNE</a:t>
                </a:r>
                <a:r>
                  <a:rPr lang="az-Cyrl-AZ" sz="2800" dirty="0"/>
                  <a:t>, имеют одинаковое мат. ожидание прибыли (платежей).</a:t>
                </a:r>
                <a:endParaRPr lang="en-SG" sz="2800" dirty="0"/>
              </a:p>
              <a:p>
                <a:pPr marL="0" indent="0">
                  <a:buNone/>
                </a:pPr>
                <a:endParaRPr lang="en-SG" sz="2800" dirty="0"/>
              </a:p>
              <a:p>
                <a:pPr marL="0" indent="0">
                  <a:buNone/>
                </a:pPr>
                <a:r>
                  <a:rPr lang="az-Cyrl-AZ" u="sng" dirty="0"/>
                  <a:t>Объяснение</a:t>
                </a:r>
                <a:r>
                  <a:rPr lang="en-SG" dirty="0"/>
                  <a:t>: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SG" sz="2400" dirty="0"/>
                  <a:t> </a:t>
                </a:r>
                <a:r>
                  <a:rPr lang="az-Cyrl-AZ" sz="2400" dirty="0"/>
                  <a:t>в</a:t>
                </a:r>
                <a:r>
                  <a:rPr lang="en-SG" sz="2400" dirty="0"/>
                  <a:t> BNE </a:t>
                </a:r>
                <a:r>
                  <a:rPr lang="az-Cyrl-AZ" sz="2400" dirty="0"/>
                  <a:t>обоих механизмов одинаковое</a:t>
                </a:r>
                <a:r>
                  <a:rPr lang="en-SG" sz="2400" dirty="0"/>
                  <a:t>, </a:t>
                </a:r>
                <a:r>
                  <a:rPr lang="az-Cyrl-AZ" sz="2400" dirty="0"/>
                  <a:t>тогда</a:t>
                </a:r>
                <a:r>
                  <a:rPr lang="en-SG" sz="2400" dirty="0"/>
                  <a:t> [</a:t>
                </a:r>
                <a:r>
                  <a:rPr lang="az-Cyrl-AZ" sz="2400" dirty="0">
                    <a:solidFill>
                      <a:srgbClr val="0070C0"/>
                    </a:solidFill>
                  </a:rPr>
                  <a:t>платежное тождество</a:t>
                </a:r>
                <a:r>
                  <a:rPr lang="en-SG" sz="2400" dirty="0"/>
                  <a:t>] </a:t>
                </a:r>
                <a:r>
                  <a:rPr lang="az-Cyrl-AZ" sz="2400" dirty="0"/>
                  <a:t>дает одну формула в обоих случаях</a:t>
                </a:r>
                <a:r>
                  <a:rPr lang="en-SG" sz="2400" dirty="0"/>
                  <a:t>.</a:t>
                </a:r>
                <a:endParaRPr lang="en-S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681" r="-46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163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Игры с одномерными игроками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8610600" cy="4525963"/>
              </a:xfrm>
            </p:spPr>
            <p:txBody>
              <a:bodyPr>
                <a:normAutofit/>
              </a:bodyPr>
              <a:lstStyle/>
              <a:p>
                <a:r>
                  <a:rPr lang="az-Cyrl-AZ" sz="2400" dirty="0"/>
                  <a:t>Тип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sz="2400" dirty="0"/>
                  <a:t> - </a:t>
                </a:r>
                <a:r>
                  <a:rPr lang="az-Cyrl-AZ" sz="2400" dirty="0"/>
                  <a:t>ценность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SG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SG" sz="2400" dirty="0"/>
                  <a:t> </a:t>
                </a:r>
                <a:r>
                  <a:rPr lang="az-Cyrl-AZ" sz="2400" dirty="0"/>
                  <a:t>абстрактного сервиса</a:t>
                </a:r>
                <a:r>
                  <a:rPr lang="en-SG" sz="2400" dirty="0"/>
                  <a:t>.</a:t>
                </a:r>
              </a:p>
              <a:p>
                <a:r>
                  <a:rPr lang="az-Cyrl-AZ" sz="2400" dirty="0"/>
                  <a:t>Независимые типы</a:t>
                </a:r>
                <a:r>
                  <a:rPr lang="en-SG" sz="2400" dirty="0"/>
                  <a:t>: </a:t>
                </a:r>
                <a:r>
                  <a:rPr lang="az-Cyrl-AZ" sz="2400" dirty="0"/>
                  <a:t>распределение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r>
                      <a:rPr lang="en-SG" sz="2400" b="1" i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SG" sz="24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SG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×…×</m:t>
                    </m:r>
                    <m:sSub>
                      <m:sSub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SG" sz="2400" b="0" dirty="0"/>
              </a:p>
              <a:p>
                <a:r>
                  <a:rPr lang="az-Cyrl-AZ" sz="2400" dirty="0"/>
                  <a:t>Результат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r>
                      <a:rPr lang="en-SG" sz="2400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SG" sz="2400" dirty="0"/>
                  <a:t>, </a:t>
                </a:r>
                <a:r>
                  <a:rPr lang="az-Cyrl-AZ" sz="2400" dirty="0"/>
                  <a:t>где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sz="2400" dirty="0"/>
                  <a:t> - </a:t>
                </a:r>
                <a:r>
                  <a:rPr lang="az-Cyrl-AZ" sz="2400" dirty="0"/>
                  <a:t>индикатор сервиса агента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SG" sz="2400" dirty="0"/>
                  <a:t>.</a:t>
                </a:r>
              </a:p>
              <a:p>
                <a:r>
                  <a:rPr lang="az-Cyrl-AZ" sz="2400" dirty="0"/>
                  <a:t>Платежи</a:t>
                </a:r>
                <a:r>
                  <a:rPr lang="en-SG" sz="2400" dirty="0"/>
                  <a:t>  </a:t>
                </a:r>
                <a14:m>
                  <m:oMath xmlns:m="http://schemas.openxmlformats.org/officeDocument/2006/math">
                    <m:r>
                      <a:rPr lang="en-SG" sz="2400" b="1" i="0" smtClean="0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SG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G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SG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SG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SG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SG" sz="2400" dirty="0"/>
                  <a:t>.</a:t>
                </a:r>
              </a:p>
              <a:p>
                <a:pPr marL="0" indent="0">
                  <a:buNone/>
                </a:pPr>
                <a:r>
                  <a:rPr lang="en-SG" u="sng" dirty="0"/>
                  <a:t>Def</a:t>
                </a:r>
                <a:r>
                  <a:rPr lang="en-SG" sz="2400" dirty="0"/>
                  <a:t> (quasi) </a:t>
                </a:r>
                <a:r>
                  <a:rPr lang="az-Cyrl-AZ" sz="2400" dirty="0">
                    <a:solidFill>
                      <a:srgbClr val="FF0000"/>
                    </a:solidFill>
                  </a:rPr>
                  <a:t>Линейная выгода</a:t>
                </a:r>
                <a:r>
                  <a:rPr lang="en-SG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SG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SG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SG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SG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SG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sz="2400" dirty="0"/>
                  <a:t> </a:t>
                </a:r>
                <a:r>
                  <a:rPr lang="az-Cyrl-AZ" sz="2400" dirty="0"/>
                  <a:t>для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G" sz="2400" dirty="0"/>
              </a:p>
              <a:p>
                <a:pPr marL="0" indent="0">
                  <a:buNone/>
                </a:pPr>
                <a:r>
                  <a:rPr lang="en-SG" u="sng" dirty="0"/>
                  <a:t>Def</a:t>
                </a:r>
                <a:r>
                  <a:rPr lang="en-SG" sz="2400" dirty="0"/>
                  <a:t> </a:t>
                </a:r>
                <a:r>
                  <a:rPr lang="az-Cyrl-AZ" sz="2400" dirty="0"/>
                  <a:t>Игра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SG" sz="2400" b="1" i="0" dirty="0" smtClean="0"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→(</m:t>
                    </m:r>
                    <m:r>
                      <a:rPr lang="en-SG" sz="2400" b="1" i="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SG" sz="2400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SG" sz="2400" b="1" i="0" dirty="0" smtClean="0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sz="2400" dirty="0"/>
                  <a:t> </a:t>
                </a:r>
                <a:r>
                  <a:rPr lang="az-Cyrl-AZ" sz="2400" dirty="0"/>
                  <a:t>отображение </a:t>
                </a:r>
                <a:r>
                  <a:rPr lang="en-US" sz="2400" dirty="0"/>
                  <a:t>bids</a:t>
                </a:r>
                <a:r>
                  <a:rPr lang="az-Cyrl-AZ" sz="2400" dirty="0"/>
                  <a:t> (действий) в результат</a:t>
                </a:r>
                <a:r>
                  <a:rPr lang="en-SG" sz="2400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bSup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SG" sz="2400" b="1" i="0" dirty="0"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sz="2400" dirty="0"/>
                  <a:t>= </a:t>
                </a:r>
                <a:r>
                  <a:rPr lang="az-Cyrl-AZ" sz="2400" dirty="0"/>
                  <a:t>результат</a:t>
                </a:r>
                <a:r>
                  <a:rPr lang="en-SG" sz="2400" dirty="0"/>
                  <a:t> </a:t>
                </a:r>
                <a:r>
                  <a:rPr lang="az-Cyrl-AZ" sz="2400" dirty="0"/>
                  <a:t>для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SG" sz="2400" dirty="0"/>
                  <a:t> </a:t>
                </a:r>
                <a:r>
                  <a:rPr lang="az-Cyrl-AZ" sz="2400" dirty="0"/>
                  <a:t>при векторе действий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r>
                      <a:rPr lang="en-SG" sz="2400" b="1" i="0" dirty="0"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r>
                  <a:rPr lang="en-SG" sz="2400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SG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bSup>
                    <m:r>
                      <a:rPr lang="en-SG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SG" sz="2400" b="1" i="0" dirty="0"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SG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sz="2400" dirty="0"/>
                  <a:t>= </a:t>
                </a:r>
                <a:r>
                  <a:rPr lang="az-Cyrl-AZ" sz="2400" dirty="0"/>
                  <a:t>платеж для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r>
                      <a:rPr lang="en-SG" sz="24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SG" sz="2400" dirty="0"/>
                  <a:t> </a:t>
                </a:r>
                <a:r>
                  <a:rPr lang="az-Cyrl-AZ" sz="2400" dirty="0"/>
                  <a:t>при векторе действий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r>
                      <a:rPr lang="en-SG" sz="2400" b="1" i="0" dirty="0"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endParaRPr lang="en-SG" sz="2400" dirty="0"/>
              </a:p>
              <a:p>
                <a:pPr lvl="1"/>
                <a:endParaRPr lang="en-SG" sz="2400" dirty="0"/>
              </a:p>
              <a:p>
                <a:endParaRPr lang="en-SG" sz="2400" dirty="0"/>
              </a:p>
              <a:p>
                <a:endParaRPr lang="en-SG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8610600" cy="4525963"/>
              </a:xfrm>
              <a:blipFill>
                <a:blip r:embed="rId2"/>
                <a:stretch>
                  <a:fillRect l="-1769" t="-1078" r="-70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4"/>
              <p:cNvSpPr/>
              <p:nvPr/>
            </p:nvSpPr>
            <p:spPr>
              <a:xfrm>
                <a:off x="6248400" y="2895600"/>
                <a:ext cx="2438400" cy="685800"/>
              </a:xfrm>
              <a:prstGeom prst="wedgeRoundRectCallout">
                <a:avLst>
                  <a:gd name="adj1" fmla="val -62629"/>
                  <a:gd name="adj2" fmla="val -56945"/>
                  <a:gd name="adj3" fmla="val 16667"/>
                </a:avLst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SG" sz="2400" dirty="0"/>
                  <a:t> </a:t>
                </a:r>
                <a:r>
                  <a:rPr lang="az-Cyrl-AZ" sz="2400" dirty="0"/>
                  <a:t>обслужен</a:t>
                </a:r>
                <a:endParaRPr lang="en-SG" sz="24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SG" sz="2400" dirty="0"/>
                  <a:t> </a:t>
                </a:r>
                <a:r>
                  <a:rPr lang="az-Cyrl-AZ" sz="2400" dirty="0"/>
                  <a:t>иначе</a:t>
                </a:r>
                <a:endParaRPr lang="en-SG" sz="2400" dirty="0"/>
              </a:p>
            </p:txBody>
          </p:sp>
        </mc:Choice>
        <mc:Fallback xmlns="">
          <p:sp>
            <p:nvSpPr>
              <p:cNvPr id="5" name="Rounded 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2895600"/>
                <a:ext cx="2438400" cy="685800"/>
              </a:xfrm>
              <a:prstGeom prst="wedgeRoundRectCallout">
                <a:avLst>
                  <a:gd name="adj1" fmla="val -62629"/>
                  <a:gd name="adj2" fmla="val -56945"/>
                  <a:gd name="adj3" fmla="val 16667"/>
                </a:avLst>
              </a:prstGeom>
              <a:blipFill>
                <a:blip r:embed="rId3"/>
                <a:stretch>
                  <a:fillRect t="-6557" r="-1370" b="-2459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78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Cyrl-AZ" dirty="0"/>
              <a:t>Применение принципа эквивалентности прибыли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az-Cyrl-AZ" sz="2800" dirty="0"/>
                  <a:t>Сравним прибыль в аукционах </a:t>
                </a:r>
                <a:r>
                  <a:rPr lang="en-SG" sz="2800" dirty="0"/>
                  <a:t>1</a:t>
                </a:r>
                <a:r>
                  <a:rPr lang="en-SG" sz="2800" baseline="30000" dirty="0"/>
                  <a:t>st</a:t>
                </a:r>
                <a:r>
                  <a:rPr lang="en-SG" sz="2800" dirty="0"/>
                  <a:t> </a:t>
                </a:r>
                <a:r>
                  <a:rPr lang="az-Cyrl-AZ" sz="2800" dirty="0"/>
                  <a:t>и</a:t>
                </a:r>
                <a:r>
                  <a:rPr lang="en-SG" sz="2800" dirty="0"/>
                  <a:t> 2</a:t>
                </a:r>
                <a:r>
                  <a:rPr lang="en-SG" sz="2800" baseline="30000" dirty="0"/>
                  <a:t>nd</a:t>
                </a:r>
                <a:r>
                  <a:rPr lang="en-SG" sz="2800" dirty="0"/>
                  <a:t> </a:t>
                </a:r>
                <a:r>
                  <a:rPr lang="az-Cyrl-AZ" sz="2800" dirty="0"/>
                  <a:t>цены</a:t>
                </a:r>
                <a:r>
                  <a:rPr lang="en-SG" sz="2800" dirty="0"/>
                  <a:t>.</a:t>
                </a:r>
              </a:p>
              <a:p>
                <a:pPr marL="0" indent="0">
                  <a:buNone/>
                </a:pPr>
                <a:r>
                  <a:rPr lang="az-Cyrl-AZ" sz="2800" dirty="0"/>
                  <a:t>Предположим, что типы в них распределены</a:t>
                </a:r>
                <a:r>
                  <a:rPr lang="en-SG" sz="2800" dirty="0"/>
                  <a:t> </a:t>
                </a:r>
                <a:r>
                  <a:rPr lang="en-SG" sz="2800" dirty="0" err="1"/>
                  <a:t>i.i.d</a:t>
                </a:r>
                <a:r>
                  <a:rPr lang="en-SG" sz="2800" dirty="0"/>
                  <a:t>.</a:t>
                </a:r>
              </a:p>
              <a:p>
                <a:r>
                  <a:rPr lang="az-Cyrl-AZ" sz="2800" dirty="0"/>
                  <a:t>Результат в равновесии для аукциона 2-ой цены</a:t>
                </a:r>
                <a:r>
                  <a:rPr lang="en-SG" sz="2800" dirty="0"/>
                  <a:t>:</a:t>
                </a:r>
              </a:p>
              <a:p>
                <a:pPr lvl="1"/>
                <a:r>
                  <a:rPr lang="az-Cyrl-AZ" sz="2400" dirty="0"/>
                  <a:t>агент с наибольшим типом выигрывает</a:t>
                </a:r>
                <a:endParaRPr lang="en-SG" sz="2400" dirty="0"/>
              </a:p>
              <a:p>
                <a:r>
                  <a:rPr lang="az-Cyrl-AZ" sz="2800" dirty="0"/>
                  <a:t>Результат в равновесии для аукциона 1-ой цены</a:t>
                </a:r>
                <a:r>
                  <a:rPr lang="en-SG" sz="2800" dirty="0"/>
                  <a:t>:</a:t>
                </a:r>
              </a:p>
              <a:p>
                <a:pPr lvl="1"/>
                <a:r>
                  <a:rPr lang="en-SG" sz="2400" dirty="0"/>
                  <a:t> </a:t>
                </a:r>
                <a:r>
                  <a:rPr lang="az-Cyrl-AZ" sz="2400" dirty="0"/>
                  <a:t>может быть несколько равновесий</a:t>
                </a:r>
                <a:endParaRPr lang="en-SG" sz="2400" dirty="0"/>
              </a:p>
              <a:p>
                <a:pPr lvl="1"/>
                <a:r>
                  <a:rPr lang="en-SG" sz="2400" dirty="0"/>
                  <a:t>(</a:t>
                </a:r>
                <a:r>
                  <a:rPr lang="az-Cyrl-AZ" sz="2400" dirty="0"/>
                  <a:t>разумно предположить</a:t>
                </a:r>
                <a:r>
                  <a:rPr lang="en-SG" sz="2400" dirty="0"/>
                  <a:t>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SG" sz="2400" dirty="0"/>
                  <a:t> </a:t>
                </a:r>
                <a:r>
                  <a:rPr lang="az-Cyrl-AZ" sz="2400" dirty="0"/>
                  <a:t>симметр</a:t>
                </a:r>
                <a:r>
                  <a:rPr lang="en-US" sz="2400" dirty="0"/>
                  <a:t>.</a:t>
                </a:r>
                <a:r>
                  <a:rPr lang="az-Cyrl-AZ" sz="2400" dirty="0"/>
                  <a:t> и монотонное</a:t>
                </a:r>
                <a:r>
                  <a:rPr lang="en-SG" sz="2400" dirty="0"/>
                  <a:t> BNE</a:t>
                </a:r>
              </a:p>
              <a:p>
                <a:pPr lvl="2"/>
                <a:r>
                  <a:rPr lang="az-Cyrl-AZ" sz="2000" dirty="0"/>
                  <a:t>монотонное: более высокие типы делают более высокие </a:t>
                </a:r>
                <a:r>
                  <a:rPr lang="en-US" sz="2000" dirty="0"/>
                  <a:t>bids</a:t>
                </a:r>
                <a:r>
                  <a:rPr lang="en-SG" sz="2000" dirty="0"/>
                  <a:t>.</a:t>
                </a:r>
              </a:p>
              <a:p>
                <a:pPr lvl="1"/>
                <a:r>
                  <a:rPr lang="az-Cyrl-AZ" sz="2400" dirty="0"/>
                  <a:t>тогда агент с наибольшим типом выигрывает.</a:t>
                </a:r>
                <a:r>
                  <a:rPr lang="en-SG" sz="2400" dirty="0"/>
                  <a:t> </a:t>
                </a:r>
              </a:p>
              <a:p>
                <a:pPr lvl="1"/>
                <a:endParaRPr lang="en-SG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>
                <a:blip r:embed="rId2"/>
                <a:stretch>
                  <a:fillRect l="-1698" t="-1681" r="-77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685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Cyrl-AZ" dirty="0"/>
              <a:t>Применение принципа эквивалентности прибыли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SG" u="sng" dirty="0"/>
                  <a:t>Corollary</a:t>
                </a:r>
                <a:r>
                  <a:rPr lang="en-SG" dirty="0"/>
                  <a:t> </a:t>
                </a:r>
                <a:r>
                  <a:rPr lang="az-Cyrl-AZ" sz="2400" dirty="0"/>
                  <a:t>Когда типы агентов распределены</a:t>
                </a:r>
                <a:r>
                  <a:rPr lang="en-SG" sz="2400" dirty="0"/>
                  <a:t> </a:t>
                </a:r>
                <a:r>
                  <a:rPr lang="en-SG" sz="2400" dirty="0" err="1"/>
                  <a:t>i.i.d</a:t>
                </a:r>
                <a:r>
                  <a:rPr lang="en-SG" sz="2400" dirty="0"/>
                  <a:t>. </a:t>
                </a:r>
                <a:r>
                  <a:rPr lang="az-Cyrl-AZ" sz="2400" dirty="0"/>
                  <a:t>согласно непрерывному распределению</a:t>
                </a:r>
                <a:r>
                  <a:rPr lang="en-SG" sz="2400" dirty="0"/>
                  <a:t>, </a:t>
                </a:r>
                <a:r>
                  <a:rPr lang="az-Cyrl-AZ" sz="2400" dirty="0"/>
                  <a:t>ожидаемая прибыль от аукционов</a:t>
                </a:r>
                <a:r>
                  <a:rPr lang="en-SG" sz="2400" dirty="0"/>
                  <a:t> 2</a:t>
                </a:r>
                <a:r>
                  <a:rPr lang="en-SG" sz="2400" baseline="30000" dirty="0"/>
                  <a:t>nd</a:t>
                </a:r>
                <a:r>
                  <a:rPr lang="en-SG" sz="2400" dirty="0"/>
                  <a:t> </a:t>
                </a:r>
                <a:r>
                  <a:rPr lang="az-Cyrl-AZ" sz="2400" dirty="0"/>
                  <a:t>и</a:t>
                </a:r>
                <a:r>
                  <a:rPr lang="en-SG" sz="2400" dirty="0"/>
                  <a:t> 1</a:t>
                </a:r>
                <a:r>
                  <a:rPr lang="en-SG" sz="2400" baseline="30000" dirty="0"/>
                  <a:t>st</a:t>
                </a:r>
                <a:r>
                  <a:rPr lang="en-SG" sz="2400" dirty="0"/>
                  <a:t> </a:t>
                </a:r>
                <a:r>
                  <a:rPr lang="az-Cyrl-AZ" sz="2400" dirty="0"/>
                  <a:t>цены одинакова.</a:t>
                </a:r>
                <a:endParaRPr lang="en-US" sz="2400" dirty="0"/>
              </a:p>
              <a:p>
                <a:pPr marL="0" indent="0">
                  <a:buNone/>
                </a:pPr>
                <a:endParaRPr lang="en-SG" sz="2400" dirty="0"/>
              </a:p>
              <a:p>
                <a:pPr marL="0" indent="0">
                  <a:buNone/>
                </a:pPr>
                <a:r>
                  <a:rPr lang="az-Cyrl-AZ" u="sng" dirty="0"/>
                  <a:t>Вспомним</a:t>
                </a:r>
                <a:r>
                  <a:rPr lang="en-SG" sz="2400" dirty="0"/>
                  <a:t> </a:t>
                </a:r>
                <a:r>
                  <a:rPr lang="az-Cyrl-AZ" sz="2400" dirty="0"/>
                  <a:t>аукцион</a:t>
                </a:r>
                <a:r>
                  <a:rPr lang="en-US" sz="2400" dirty="0"/>
                  <a:t> </a:t>
                </a:r>
                <a:r>
                  <a:rPr lang="en-SG" sz="2400" dirty="0"/>
                  <a:t>1</a:t>
                </a:r>
                <a:r>
                  <a:rPr lang="en-SG" sz="2400" baseline="30000" dirty="0"/>
                  <a:t>st</a:t>
                </a:r>
                <a:r>
                  <a:rPr lang="en-SG" sz="2400" dirty="0"/>
                  <a:t> </a:t>
                </a:r>
                <a:r>
                  <a:rPr lang="az-Cyrl-AZ" sz="2400" dirty="0"/>
                  <a:t>цены</a:t>
                </a:r>
                <a:r>
                  <a:rPr lang="en-SG" sz="2400" dirty="0"/>
                  <a:t> </a:t>
                </a:r>
                <a:r>
                  <a:rPr lang="az-Cyrl-AZ" sz="2400" dirty="0"/>
                  <a:t>с</a:t>
                </a:r>
                <a:r>
                  <a:rPr lang="en-US" sz="2400" dirty="0"/>
                  <a:t> </a:t>
                </a:r>
                <a:r>
                  <a:rPr lang="en-SG" sz="2400" dirty="0"/>
                  <a:t>n=2 </a:t>
                </a:r>
                <a:r>
                  <a:rPr lang="az-Cyrl-AZ" sz="2400" dirty="0"/>
                  <a:t>игроками</a:t>
                </a:r>
                <a:r>
                  <a:rPr lang="en-SG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begChr m:val="["/>
                        <m:endChr m:val="]"/>
                        <m:ctrlPr>
                          <a:rPr lang="en-SG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sz="2400" i="1" dirty="0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SG" sz="2400" dirty="0"/>
              </a:p>
              <a:p>
                <a:pPr marL="0" indent="0">
                  <a:buNone/>
                </a:pPr>
                <a:r>
                  <a:rPr lang="az-Cyrl-AZ" sz="2400" dirty="0"/>
                  <a:t>Равновесие: </a:t>
                </a:r>
                <a:r>
                  <a:rPr lang="en-US" sz="2400" dirty="0"/>
                  <a:t>bid</a:t>
                </a:r>
                <a:r>
                  <a:rPr lang="az-Cyrl-AZ" sz="2400" dirty="0"/>
                  <a:t> половину своего значения</a:t>
                </a:r>
                <a:r>
                  <a:rPr lang="en-SG" sz="2400" dirty="0"/>
                  <a:t>. </a:t>
                </a:r>
              </a:p>
              <a:p>
                <a:pPr marL="0" indent="0">
                  <a:buNone/>
                </a:pPr>
                <a:r>
                  <a:rPr lang="az-Cyrl-AZ" sz="2400" dirty="0"/>
                  <a:t>Тогда прибыль:</a:t>
                </a:r>
                <a:r>
                  <a:rPr lang="en-SG" sz="2400" dirty="0"/>
                  <a:t>                             </a:t>
                </a:r>
                <a14:m>
                  <m:oMath xmlns:m="http://schemas.openxmlformats.org/officeDocument/2006/math">
                    <m:r>
                      <a:rPr lang="en-SG" sz="2400" b="1" i="0" smtClean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SG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SG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d>
                                  <m:dPr>
                                    <m:ctrlPr>
                                      <a:rPr lang="en-SG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SG" sz="24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b>
                            </m:sSub>
                          </m:num>
                          <m:den>
                            <m:r>
                              <a:rPr lang="en-SG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SG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SG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SG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SG" sz="2400" dirty="0"/>
                  <a:t> . </a:t>
                </a:r>
              </a:p>
              <a:p>
                <a:pPr marL="0" indent="0">
                  <a:buNone/>
                </a:pPr>
                <a:r>
                  <a:rPr lang="az-Cyrl-AZ" sz="2400" dirty="0"/>
                  <a:t>Прибыль в аукционе</a:t>
                </a:r>
                <a:r>
                  <a:rPr lang="en-US" sz="2400" dirty="0"/>
                  <a:t> </a:t>
                </a:r>
                <a:r>
                  <a:rPr lang="en-SG" sz="2400" dirty="0"/>
                  <a:t>2</a:t>
                </a:r>
                <a:r>
                  <a:rPr lang="en-SG" sz="2400" baseline="30000" dirty="0"/>
                  <a:t>nd</a:t>
                </a:r>
                <a:r>
                  <a:rPr lang="en-SG" sz="2400" dirty="0"/>
                  <a:t> </a:t>
                </a:r>
                <a:r>
                  <a:rPr lang="az-Cyrl-AZ" sz="2400" dirty="0"/>
                  <a:t>цены</a:t>
                </a:r>
                <a:r>
                  <a:rPr lang="en-SG" sz="2400" dirty="0"/>
                  <a:t>:   </a:t>
                </a:r>
                <a14:m>
                  <m:oMath xmlns:m="http://schemas.openxmlformats.org/officeDocument/2006/math">
                    <m:r>
                      <a:rPr lang="en-SG" sz="2400" b="1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b>
                        </m:sSub>
                      </m:e>
                    </m:d>
                    <m:r>
                      <a:rPr lang="en-SG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SG" sz="24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SG" sz="2400" dirty="0"/>
                  <a:t> . </a:t>
                </a:r>
              </a:p>
              <a:p>
                <a:pPr marL="0" indent="0">
                  <a:buNone/>
                </a:pPr>
                <a:endParaRPr lang="en-SG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68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423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 </a:t>
            </a:r>
            <a:r>
              <a:rPr lang="az-Cyrl-AZ" dirty="0"/>
              <a:t>Принцип Открытого Участия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SG" u="sng" dirty="0"/>
              <a:t>Def</a:t>
            </a:r>
            <a:r>
              <a:rPr lang="en-SG" sz="2800" dirty="0"/>
              <a:t> [</a:t>
            </a:r>
            <a:r>
              <a:rPr lang="az-Cyrl-AZ" sz="2800" dirty="0"/>
              <a:t>неформально</a:t>
            </a:r>
            <a:r>
              <a:rPr lang="en-SG" sz="2800" dirty="0"/>
              <a:t>] (Revelation Principle)</a:t>
            </a:r>
          </a:p>
          <a:p>
            <a:pPr marL="0" indent="0">
              <a:buNone/>
            </a:pPr>
            <a:r>
              <a:rPr lang="az-Cyrl-AZ" sz="2800" dirty="0"/>
              <a:t>Среди механизмов с </a:t>
            </a:r>
            <a:r>
              <a:rPr lang="az-Cyrl-AZ" sz="2800" dirty="0">
                <a:solidFill>
                  <a:srgbClr val="FF0000"/>
                </a:solidFill>
              </a:rPr>
              <a:t>желаемым равновесием</a:t>
            </a:r>
            <a:r>
              <a:rPr lang="az-Cyrl-AZ" sz="2800" dirty="0"/>
              <a:t> мы можем ограничить себя</a:t>
            </a:r>
            <a:r>
              <a:rPr lang="en-US" sz="2800" dirty="0"/>
              <a:t>:</a:t>
            </a:r>
            <a:r>
              <a:rPr lang="en-SG" sz="2800" dirty="0"/>
              <a:t> </a:t>
            </a:r>
          </a:p>
          <a:p>
            <a:endParaRPr lang="en-SG" sz="2800" dirty="0"/>
          </a:p>
          <a:p>
            <a:r>
              <a:rPr lang="az-Cyrl-AZ" sz="2800" dirty="0"/>
              <a:t>закрытыми механизмами с одним раундом</a:t>
            </a:r>
            <a:r>
              <a:rPr lang="en-SG" sz="2800" dirty="0"/>
              <a:t> </a:t>
            </a:r>
          </a:p>
          <a:p>
            <a:endParaRPr lang="en-SG" sz="2800" dirty="0"/>
          </a:p>
          <a:p>
            <a:r>
              <a:rPr lang="az-Cyrl-AZ" sz="2800" dirty="0"/>
              <a:t>где</a:t>
            </a:r>
            <a:r>
              <a:rPr lang="en-SG" sz="2800" dirty="0"/>
              <a:t> </a:t>
            </a:r>
            <a:r>
              <a:rPr lang="az-Cyrl-AZ" sz="2800" dirty="0">
                <a:solidFill>
                  <a:srgbClr val="00B050"/>
                </a:solidFill>
              </a:rPr>
              <a:t>говорить правду</a:t>
            </a:r>
            <a:r>
              <a:rPr lang="en-SG" sz="2800" dirty="0"/>
              <a:t> </a:t>
            </a:r>
            <a:r>
              <a:rPr lang="az-Cyrl-AZ" sz="2800" dirty="0"/>
              <a:t>является равновесием</a:t>
            </a:r>
            <a:r>
              <a:rPr lang="en-SG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670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 </a:t>
            </a:r>
            <a:r>
              <a:rPr lang="az-Cyrl-AZ" dirty="0"/>
              <a:t>Механизм прямого раскрытия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648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SG" u="sng" dirty="0"/>
                  <a:t>Def</a:t>
                </a:r>
                <a:r>
                  <a:rPr lang="en-SG" sz="2800" dirty="0"/>
                  <a:t> [</a:t>
                </a:r>
                <a:r>
                  <a:rPr lang="az-Cyrl-AZ" sz="2800" dirty="0"/>
                  <a:t>Формально</a:t>
                </a:r>
                <a:r>
                  <a:rPr lang="en-SG" sz="2800" dirty="0"/>
                  <a:t>] </a:t>
                </a:r>
                <a:r>
                  <a:rPr lang="az-Cyrl-AZ" sz="2800" dirty="0"/>
                  <a:t>Механизм</a:t>
                </a:r>
                <a:r>
                  <a:rPr lang="az-Cyrl-AZ" sz="2800" dirty="0">
                    <a:solidFill>
                      <a:srgbClr val="FF0000"/>
                    </a:solidFill>
                  </a:rPr>
                  <a:t> прямого раскрытия</a:t>
                </a:r>
                <a:r>
                  <a:rPr lang="en-SG" sz="2800" dirty="0"/>
                  <a:t> </a:t>
                </a:r>
                <a:r>
                  <a:rPr lang="az-Cyrl-AZ" sz="2800" dirty="0"/>
                  <a:t>- закрытый аукцион с 1 раундом, где пространство действий = пространству типов</a:t>
                </a:r>
                <a:endParaRPr lang="en-US" sz="2800" dirty="0"/>
              </a:p>
              <a:p>
                <a:r>
                  <a:rPr lang="az-Cyrl-AZ" sz="2800" dirty="0"/>
                  <a:t>т.е., агент может </a:t>
                </a:r>
                <a:r>
                  <a:rPr lang="en-SG" sz="2800" dirty="0"/>
                  <a:t>bid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/>
                  <a:t> </a:t>
                </a:r>
                <a:r>
                  <a:rPr lang="az-Cyrl-AZ" sz="2800" dirty="0"/>
                  <a:t>свой тип.</a:t>
                </a:r>
                <a:r>
                  <a:rPr lang="en-SG" sz="2800" dirty="0"/>
                  <a:t> </a:t>
                </a:r>
                <a:endParaRPr lang="en-SG" sz="2800" u="sng" dirty="0"/>
              </a:p>
              <a:p>
                <a:pPr marL="0" indent="0">
                  <a:buNone/>
                </a:pPr>
                <a:r>
                  <a:rPr lang="en-SG" sz="2800" u="sng" dirty="0"/>
                  <a:t>Def</a:t>
                </a:r>
                <a:r>
                  <a:rPr lang="en-SG" sz="2800" dirty="0"/>
                  <a:t> </a:t>
                </a:r>
                <a:r>
                  <a:rPr lang="az-Cyrl-AZ" sz="2800" dirty="0"/>
                  <a:t>М. прямого раскрытия </a:t>
                </a:r>
                <a:r>
                  <a:rPr lang="en-SG" sz="2800" dirty="0"/>
                  <a:t>- </a:t>
                </a:r>
                <a:r>
                  <a:rPr lang="en-US" sz="2800" dirty="0">
                    <a:solidFill>
                      <a:srgbClr val="FF0000"/>
                    </a:solidFill>
                  </a:rPr>
                  <a:t>Bayesian incentive compatible</a:t>
                </a:r>
                <a:r>
                  <a:rPr lang="en-US" sz="2800" dirty="0"/>
                  <a:t> (</a:t>
                </a:r>
                <a:r>
                  <a:rPr lang="en-US" sz="2800" dirty="0">
                    <a:solidFill>
                      <a:srgbClr val="FF0000"/>
                    </a:solidFill>
                  </a:rPr>
                  <a:t>BIC</a:t>
                </a:r>
                <a:r>
                  <a:rPr lang="en-US" sz="2800" dirty="0"/>
                  <a:t>), </a:t>
                </a:r>
                <a:r>
                  <a:rPr lang="az-Cyrl-AZ" sz="2800" dirty="0"/>
                  <a:t>если </a:t>
                </a:r>
                <a:r>
                  <a:rPr lang="az-Cyrl-AZ" sz="2800" dirty="0">
                    <a:solidFill>
                      <a:schemeClr val="accent4"/>
                    </a:solidFill>
                  </a:rPr>
                  <a:t>говорить правду</a:t>
                </a:r>
                <a:r>
                  <a:rPr lang="az-Cyrl-AZ" sz="2800" dirty="0"/>
                  <a:t> </a:t>
                </a:r>
                <a:r>
                  <a:rPr lang="en-US" sz="2800" dirty="0"/>
                  <a:t>- BNE.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SG" sz="2800" u="sng" dirty="0"/>
                  <a:t>Def</a:t>
                </a:r>
                <a:r>
                  <a:rPr lang="en-SG" sz="2800" dirty="0"/>
                  <a:t> </a:t>
                </a:r>
                <a:r>
                  <a:rPr lang="az-Cyrl-AZ" sz="2800" dirty="0"/>
                  <a:t>М. прямого раскрытия </a:t>
                </a:r>
                <a:r>
                  <a:rPr lang="en-SG" sz="2800" dirty="0"/>
                  <a:t>- </a:t>
                </a:r>
                <a:r>
                  <a:rPr lang="en-US" sz="2800" dirty="0">
                    <a:solidFill>
                      <a:srgbClr val="FF0000"/>
                    </a:solidFill>
                  </a:rPr>
                  <a:t>dominant strategy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incentive compatible</a:t>
                </a:r>
                <a:r>
                  <a:rPr lang="en-US" sz="2800" dirty="0"/>
                  <a:t> (</a:t>
                </a:r>
                <a:r>
                  <a:rPr lang="en-US" sz="2800" dirty="0">
                    <a:solidFill>
                      <a:srgbClr val="FF0000"/>
                    </a:solidFill>
                  </a:rPr>
                  <a:t>DSIC</a:t>
                </a:r>
                <a:r>
                  <a:rPr lang="en-US" sz="2800" dirty="0"/>
                  <a:t>), </a:t>
                </a:r>
                <a:r>
                  <a:rPr lang="az-Cyrl-AZ" sz="2800" dirty="0"/>
                  <a:t>если </a:t>
                </a:r>
                <a:r>
                  <a:rPr lang="az-Cyrl-AZ" sz="2800" dirty="0">
                    <a:solidFill>
                      <a:schemeClr val="accent4"/>
                    </a:solidFill>
                  </a:rPr>
                  <a:t>говорить правду</a:t>
                </a:r>
                <a:r>
                  <a:rPr lang="az-Cyrl-AZ" sz="2800" dirty="0"/>
                  <a:t> </a:t>
                </a:r>
                <a:r>
                  <a:rPr lang="en-US" sz="2800" dirty="0"/>
                  <a:t>- </a:t>
                </a:r>
                <a:r>
                  <a:rPr lang="en-SG" sz="2800" dirty="0"/>
                  <a:t>DSE. </a:t>
                </a: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endParaRPr lang="en-SG" sz="2800" dirty="0"/>
              </a:p>
              <a:p>
                <a:endParaRPr lang="en-US" sz="2800" dirty="0"/>
              </a:p>
              <a:p>
                <a:pPr marL="0" indent="0">
                  <a:buNone/>
                </a:pPr>
                <a:endParaRPr lang="en-SG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648200"/>
              </a:xfrm>
              <a:blipFill>
                <a:blip r:embed="rId2"/>
                <a:stretch>
                  <a:fillRect l="-1786" t="-1635" r="-223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>
          <a:xfrm>
            <a:off x="6553200" y="2667000"/>
            <a:ext cx="2133600" cy="914400"/>
          </a:xfrm>
          <a:prstGeom prst="wedgeRoundRectCallout">
            <a:avLst>
              <a:gd name="adj1" fmla="val 2816"/>
              <a:gd name="adj2" fmla="val 12614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Bayes-Nash equilibrium</a:t>
            </a:r>
            <a:endParaRPr lang="en-SG" sz="24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441166" y="4518054"/>
            <a:ext cx="4550434" cy="396846"/>
          </a:xfrm>
          <a:prstGeom prst="wedgeRoundRectCallout">
            <a:avLst>
              <a:gd name="adj1" fmla="val 38938"/>
              <a:gd name="adj2" fmla="val 19535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Dominant Strategy Equilibrium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189417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 </a:t>
            </a:r>
            <a:r>
              <a:rPr lang="az-Cyrl-AZ" dirty="0"/>
              <a:t>Принцип Открытого Участия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6868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/>
                  <a:t>Thm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SG" sz="2800" dirty="0"/>
                  <a:t> </a:t>
                </a:r>
                <a:r>
                  <a:rPr lang="az-Cyrl-AZ" sz="2800" dirty="0"/>
                  <a:t>механизм</a:t>
                </a:r>
                <a:r>
                  <a:rPr lang="en-SG" sz="2800" dirty="0"/>
                  <a:t> </a:t>
                </a:r>
                <a14:m>
                  <m:oMath xmlns:m="http://schemas.openxmlformats.org/officeDocument/2006/math">
                    <m:r>
                      <a:rPr lang="en-SG" sz="28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SG" sz="2800" dirty="0"/>
                  <a:t> </a:t>
                </a:r>
                <a:r>
                  <a:rPr lang="az-Cyrl-AZ" sz="2800" dirty="0"/>
                  <a:t>с данным</a:t>
                </a:r>
                <a:r>
                  <a:rPr lang="en-SG" sz="2800" dirty="0"/>
                  <a:t> BNE/DSE </a:t>
                </a:r>
                <a:r>
                  <a:rPr lang="az-Cyrl-AZ" sz="2800" dirty="0"/>
                  <a:t>можно конвертировать в</a:t>
                </a:r>
                <a:r>
                  <a:rPr lang="en-US" sz="2800" dirty="0"/>
                  <a:t> </a:t>
                </a:r>
                <a:r>
                  <a:rPr lang="en-SG" sz="2800" dirty="0"/>
                  <a:t>BIC/DSIC </a:t>
                </a:r>
                <a:r>
                  <a:rPr lang="az-Cyrl-AZ" sz="2800" dirty="0"/>
                  <a:t>механизм прямого раскрытия</a:t>
                </a:r>
                <a:r>
                  <a:rPr lang="en-SG" sz="2800" dirty="0"/>
                  <a:t> </a:t>
                </a:r>
                <a14:m>
                  <m:oMath xmlns:m="http://schemas.openxmlformats.org/officeDocument/2006/math">
                    <m:r>
                      <a:rPr lang="en-SG" sz="28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SG" sz="28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az-Cyrl-AZ" sz="2800" dirty="0"/>
                  <a:t>с тем же</a:t>
                </a:r>
                <a:r>
                  <a:rPr lang="en-SG" sz="2800" dirty="0"/>
                  <a:t> BNE/DSE.</a:t>
                </a:r>
              </a:p>
              <a:p>
                <a:pPr marL="0" indent="0">
                  <a:buNone/>
                </a:pPr>
                <a:r>
                  <a:rPr lang="en-US" sz="2800" u="sng" dirty="0"/>
                  <a:t>Proof</a:t>
                </a:r>
                <a:r>
                  <a:rPr lang="en-US" sz="2800" dirty="0"/>
                  <a:t> </a:t>
                </a:r>
                <a:r>
                  <a:rPr lang="az-Cyrl-AZ" sz="2800" dirty="0"/>
                  <a:t>Пусть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800" dirty="0"/>
                  <a:t> - BNE </a:t>
                </a:r>
                <a:r>
                  <a:rPr lang="az-Cyrl-AZ" sz="2800" dirty="0"/>
                  <a:t>для</a:t>
                </a:r>
                <a:r>
                  <a:rPr lang="en-US" sz="2800" dirty="0"/>
                  <a:t> </a:t>
                </a:r>
                <a:r>
                  <a:rPr lang="az-Cyrl-AZ" sz="2800" dirty="0"/>
                  <a:t>механизма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az-Cyrl-AZ" sz="2800" dirty="0"/>
                  <a:t> распределения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SG" sz="2800" dirty="0"/>
                  <a:t>. </a:t>
                </a:r>
              </a:p>
              <a:p>
                <a:pPr marL="0" indent="0">
                  <a:buNone/>
                </a:pPr>
                <a:r>
                  <a:rPr lang="az-Cyrl-AZ" sz="2800" dirty="0"/>
                  <a:t>Определим механизм прямого раскрытия</a:t>
                </a:r>
                <a:r>
                  <a:rPr lang="en-SG" sz="2800" dirty="0"/>
                  <a:t> </a:t>
                </a:r>
                <a14:m>
                  <m:oMath xmlns:m="http://schemas.openxmlformats.org/officeDocument/2006/math">
                    <m:r>
                      <a:rPr lang="en-SG" sz="28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SG" sz="28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SG" sz="2800" dirty="0"/>
                  <a:t>: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az-Cyrl-AZ" sz="2800" dirty="0"/>
                  <a:t>Принимаем закрытые</a:t>
                </a:r>
                <a:r>
                  <a:rPr lang="en-SG" sz="2800" dirty="0"/>
                  <a:t> bids </a:t>
                </a:r>
                <a14:m>
                  <m:oMath xmlns:m="http://schemas.openxmlformats.org/officeDocument/2006/math">
                    <m:r>
                      <a:rPr lang="en-SG" sz="28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SG" sz="2800" dirty="0"/>
                  <a:t>.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az-Cyrl-AZ" sz="2800" dirty="0"/>
                  <a:t>Симулируем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sz="2800" dirty="0"/>
                  <a:t> </a:t>
                </a:r>
                <a:r>
                  <a:rPr lang="az-Cyrl-AZ" sz="2800" dirty="0"/>
                  <a:t>в</a:t>
                </a:r>
                <a:r>
                  <a:rPr lang="en-SG" sz="2800" dirty="0"/>
                  <a:t> </a:t>
                </a:r>
                <a14:m>
                  <m:oMath xmlns:m="http://schemas.openxmlformats.org/officeDocument/2006/math">
                    <m:r>
                      <a:rPr lang="en-SG" sz="28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SG" sz="2800" dirty="0"/>
                  <a:t>.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az-Cyrl-AZ" sz="2800" dirty="0"/>
                  <a:t>Возвращаем результат симуляции</a:t>
                </a:r>
                <a:r>
                  <a:rPr lang="en-US" sz="2800" dirty="0"/>
                  <a:t>.</a:t>
                </a:r>
                <a:endParaRPr lang="en-SG" sz="2800" dirty="0"/>
              </a:p>
              <a:p>
                <a:pPr marL="571500" indent="-571500">
                  <a:buFont typeface="+mj-lt"/>
                  <a:buAutoNum type="romanLcPeriod"/>
                </a:pPr>
                <a:endParaRPr lang="en-SG" sz="28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686800" cy="4525963"/>
              </a:xfrm>
              <a:blipFill>
                <a:blip r:embed="rId2"/>
                <a:stretch>
                  <a:fillRect l="-1754" t="-1681" r="-233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59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ru-RU" dirty="0"/>
              <a:t>Вопросы?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6882913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Cyrl-AZ" dirty="0"/>
              <a:t>Пример</a:t>
            </a:r>
            <a:r>
              <a:rPr lang="en-US" dirty="0"/>
              <a:t>: Position auction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457200" y="2743200"/>
            <a:ext cx="198120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Advertiser 1</a:t>
            </a:r>
            <a:endParaRPr lang="en-SG" dirty="0"/>
          </a:p>
        </p:txBody>
      </p:sp>
      <p:sp>
        <p:nvSpPr>
          <p:cNvPr id="5" name="Rectangle 4"/>
          <p:cNvSpPr/>
          <p:nvPr/>
        </p:nvSpPr>
        <p:spPr>
          <a:xfrm>
            <a:off x="457200" y="3505200"/>
            <a:ext cx="198120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Advertiser 2</a:t>
            </a:r>
            <a:endParaRPr lang="en-SG" dirty="0"/>
          </a:p>
        </p:txBody>
      </p:sp>
      <p:sp>
        <p:nvSpPr>
          <p:cNvPr id="6" name="Rectangle 5"/>
          <p:cNvSpPr/>
          <p:nvPr/>
        </p:nvSpPr>
        <p:spPr>
          <a:xfrm>
            <a:off x="457200" y="4267200"/>
            <a:ext cx="198120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Advertiser 3</a:t>
            </a:r>
            <a:endParaRPr lang="en-SG" dirty="0"/>
          </a:p>
        </p:txBody>
      </p:sp>
      <p:sp>
        <p:nvSpPr>
          <p:cNvPr id="7" name="Rectangle 6"/>
          <p:cNvSpPr/>
          <p:nvPr/>
        </p:nvSpPr>
        <p:spPr>
          <a:xfrm>
            <a:off x="457200" y="5029200"/>
            <a:ext cx="198120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Advertiser 4</a:t>
            </a:r>
            <a:endParaRPr lang="en-SG" dirty="0"/>
          </a:p>
        </p:txBody>
      </p:sp>
      <p:grpSp>
        <p:nvGrpSpPr>
          <p:cNvPr id="10" name="Group 9"/>
          <p:cNvGrpSpPr/>
          <p:nvPr/>
        </p:nvGrpSpPr>
        <p:grpSpPr>
          <a:xfrm>
            <a:off x="4147457" y="1417638"/>
            <a:ext cx="4082143" cy="2286000"/>
            <a:chOff x="4038600" y="1417638"/>
            <a:chExt cx="4082143" cy="2286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1417638"/>
              <a:ext cx="4082143" cy="2286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724400" y="2373868"/>
              <a:ext cx="1856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Lawyer + Credible</a:t>
              </a:r>
              <a:endParaRPr lang="en-SG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Right Arrow 10"/>
          <p:cNvSpPr/>
          <p:nvPr/>
        </p:nvSpPr>
        <p:spPr>
          <a:xfrm rot="20339631">
            <a:off x="2551041" y="2596419"/>
            <a:ext cx="1351633" cy="304800"/>
          </a:xfrm>
          <a:prstGeom prst="rightArrow">
            <a:avLst>
              <a:gd name="adj1" fmla="val 1603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Right Arrow 11"/>
          <p:cNvSpPr/>
          <p:nvPr/>
        </p:nvSpPr>
        <p:spPr>
          <a:xfrm rot="20339631">
            <a:off x="2549847" y="3317956"/>
            <a:ext cx="1387555" cy="304800"/>
          </a:xfrm>
          <a:prstGeom prst="rightArrow">
            <a:avLst>
              <a:gd name="adj1" fmla="val 1603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Right Arrow 12"/>
          <p:cNvSpPr/>
          <p:nvPr/>
        </p:nvSpPr>
        <p:spPr>
          <a:xfrm rot="19362270">
            <a:off x="2439292" y="3953971"/>
            <a:ext cx="1639774" cy="304800"/>
          </a:xfrm>
          <a:prstGeom prst="rightArrow">
            <a:avLst>
              <a:gd name="adj1" fmla="val 1603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Right Arrow 13"/>
          <p:cNvSpPr/>
          <p:nvPr/>
        </p:nvSpPr>
        <p:spPr>
          <a:xfrm rot="18903720">
            <a:off x="2307527" y="4434876"/>
            <a:ext cx="1910257" cy="304800"/>
          </a:xfrm>
          <a:prstGeom prst="rightArrow">
            <a:avLst>
              <a:gd name="adj1" fmla="val 1603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TextBox 14"/>
          <p:cNvSpPr txBox="1"/>
          <p:nvPr/>
        </p:nvSpPr>
        <p:spPr>
          <a:xfrm>
            <a:off x="2514600" y="2057400"/>
            <a:ext cx="792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Bids</a:t>
            </a:r>
            <a:endParaRPr lang="en-SG" dirty="0"/>
          </a:p>
        </p:txBody>
      </p:sp>
      <p:sp>
        <p:nvSpPr>
          <p:cNvPr id="16" name="Rectangle 15"/>
          <p:cNvSpPr/>
          <p:nvPr/>
        </p:nvSpPr>
        <p:spPr>
          <a:xfrm>
            <a:off x="4114800" y="3886200"/>
            <a:ext cx="4156393" cy="533400"/>
          </a:xfrm>
          <a:prstGeom prst="rect">
            <a:avLst/>
          </a:prstGeom>
          <a:ln>
            <a:solidFill>
              <a:srgbClr val="CC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Cyrl-AZ" sz="2800" dirty="0"/>
              <a:t>Вероятности клика</a:t>
            </a:r>
            <a:r>
              <a:rPr lang="en-US" sz="2800" dirty="0"/>
              <a:t>:</a:t>
            </a:r>
            <a:endParaRPr lang="en-SG" dirty="0"/>
          </a:p>
        </p:txBody>
      </p:sp>
      <p:grpSp>
        <p:nvGrpSpPr>
          <p:cNvPr id="21" name="Group 20"/>
          <p:cNvGrpSpPr/>
          <p:nvPr/>
        </p:nvGrpSpPr>
        <p:grpSpPr>
          <a:xfrm>
            <a:off x="3014352" y="4953000"/>
            <a:ext cx="1768415" cy="1600200"/>
            <a:chOff x="4098985" y="4800600"/>
            <a:chExt cx="1768415" cy="1600200"/>
          </a:xfrm>
        </p:grpSpPr>
        <p:sp>
          <p:nvSpPr>
            <p:cNvPr id="18" name="Rectangle 17"/>
            <p:cNvSpPr/>
            <p:nvPr/>
          </p:nvSpPr>
          <p:spPr>
            <a:xfrm>
              <a:off x="4099397" y="4800600"/>
              <a:ext cx="1768003" cy="53340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Slot 1:  0.5</a:t>
              </a:r>
              <a:endParaRPr lang="en-SG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098985" y="5334000"/>
              <a:ext cx="1768003" cy="53340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Slot 2:  0.3</a:t>
              </a:r>
              <a:endParaRPr lang="en-SG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098985" y="5867400"/>
              <a:ext cx="1768003" cy="53340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Slot 3:  0.2</a:t>
              </a:r>
              <a:endParaRPr lang="en-SG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4919764" y="4947577"/>
            <a:ext cx="1768003" cy="5334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Slot 1:  0.6</a:t>
            </a:r>
            <a:endParaRPr lang="en-SG" dirty="0"/>
          </a:p>
        </p:txBody>
      </p:sp>
      <p:sp>
        <p:nvSpPr>
          <p:cNvPr id="24" name="Rectangle 23"/>
          <p:cNvSpPr/>
          <p:nvPr/>
        </p:nvSpPr>
        <p:spPr>
          <a:xfrm>
            <a:off x="4919352" y="5480977"/>
            <a:ext cx="1768003" cy="5334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Slot 2:  0.3</a:t>
            </a:r>
            <a:endParaRPr lang="en-SG" dirty="0"/>
          </a:p>
        </p:txBody>
      </p:sp>
      <p:sp>
        <p:nvSpPr>
          <p:cNvPr id="27" name="Rectangle 26"/>
          <p:cNvSpPr/>
          <p:nvPr/>
        </p:nvSpPr>
        <p:spPr>
          <a:xfrm>
            <a:off x="6824352" y="4946170"/>
            <a:ext cx="1768003" cy="5334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Slot 1:  0.7</a:t>
            </a:r>
            <a:endParaRPr lang="en-SG" dirty="0"/>
          </a:p>
        </p:txBody>
      </p:sp>
      <p:sp>
        <p:nvSpPr>
          <p:cNvPr id="30" name="TextBox 29"/>
          <p:cNvSpPr txBox="1"/>
          <p:nvPr/>
        </p:nvSpPr>
        <p:spPr>
          <a:xfrm>
            <a:off x="2996931" y="4484166"/>
            <a:ext cx="1794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Outcome 1</a:t>
            </a:r>
            <a:endParaRPr lang="en-SG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4977598" y="4480777"/>
            <a:ext cx="1794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Outcome 2</a:t>
            </a:r>
            <a:endParaRPr lang="en-SG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6815813" y="4487782"/>
            <a:ext cx="1794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Outcome 3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369961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23" grpId="0" animBg="1"/>
      <p:bldP spid="24" grpId="0" animBg="1"/>
      <p:bldP spid="27" grpId="0" animBg="1"/>
      <p:bldP spid="30" grpId="0"/>
      <p:bldP spid="31" grpId="0"/>
      <p:bldP spid="3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Cyrl-AZ" dirty="0"/>
              <a:t>Пример</a:t>
            </a:r>
            <a:r>
              <a:rPr lang="en-US" dirty="0"/>
              <a:t>: Position auction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457200" y="1676400"/>
            <a:ext cx="198120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Advertiser 1</a:t>
            </a:r>
            <a:endParaRPr lang="en-SG" dirty="0"/>
          </a:p>
        </p:txBody>
      </p:sp>
      <p:sp>
        <p:nvSpPr>
          <p:cNvPr id="5" name="Rectangle 4"/>
          <p:cNvSpPr/>
          <p:nvPr/>
        </p:nvSpPr>
        <p:spPr>
          <a:xfrm>
            <a:off x="457200" y="2286000"/>
            <a:ext cx="198120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Advertiser 2</a:t>
            </a:r>
            <a:endParaRPr lang="en-SG" dirty="0"/>
          </a:p>
        </p:txBody>
      </p:sp>
      <p:sp>
        <p:nvSpPr>
          <p:cNvPr id="6" name="Rectangle 5"/>
          <p:cNvSpPr/>
          <p:nvPr/>
        </p:nvSpPr>
        <p:spPr>
          <a:xfrm>
            <a:off x="457200" y="2895600"/>
            <a:ext cx="198120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Advertiser 3</a:t>
            </a:r>
            <a:endParaRPr lang="en-SG" dirty="0"/>
          </a:p>
        </p:txBody>
      </p:sp>
      <p:sp>
        <p:nvSpPr>
          <p:cNvPr id="7" name="Rectangle 6"/>
          <p:cNvSpPr/>
          <p:nvPr/>
        </p:nvSpPr>
        <p:spPr>
          <a:xfrm>
            <a:off x="457200" y="3505200"/>
            <a:ext cx="198120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Advertiser 4</a:t>
            </a:r>
            <a:endParaRPr lang="en-SG" dirty="0"/>
          </a:p>
        </p:txBody>
      </p:sp>
      <p:sp>
        <p:nvSpPr>
          <p:cNvPr id="16" name="Rectangle 15"/>
          <p:cNvSpPr/>
          <p:nvPr/>
        </p:nvSpPr>
        <p:spPr>
          <a:xfrm>
            <a:off x="4114800" y="1447800"/>
            <a:ext cx="4156393" cy="533400"/>
          </a:xfrm>
          <a:prstGeom prst="rect">
            <a:avLst/>
          </a:prstGeom>
          <a:ln>
            <a:solidFill>
              <a:srgbClr val="CC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Cyrl-AZ" sz="2800" dirty="0"/>
              <a:t>Вероятности клика</a:t>
            </a:r>
            <a:r>
              <a:rPr lang="en-US" sz="2800" dirty="0"/>
              <a:t>:</a:t>
            </a:r>
            <a:endParaRPr lang="en-SG" sz="28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3395352" y="2605823"/>
            <a:ext cx="1768415" cy="1600200"/>
            <a:chOff x="4098985" y="4800600"/>
            <a:chExt cx="1768415" cy="1600200"/>
          </a:xfrm>
        </p:grpSpPr>
        <p:sp>
          <p:nvSpPr>
            <p:cNvPr id="18" name="Rectangle 17"/>
            <p:cNvSpPr/>
            <p:nvPr/>
          </p:nvSpPr>
          <p:spPr>
            <a:xfrm>
              <a:off x="4099397" y="4800600"/>
              <a:ext cx="1768003" cy="53340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Slot 1:  0.5</a:t>
              </a:r>
              <a:endParaRPr lang="en-SG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098985" y="5334000"/>
              <a:ext cx="1768003" cy="53340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Slot 2:  0.3</a:t>
              </a:r>
              <a:endParaRPr lang="en-SG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098985" y="5867400"/>
              <a:ext cx="1768003" cy="53340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Slot 3:  0.2</a:t>
              </a:r>
              <a:endParaRPr lang="en-SG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5300764" y="2600400"/>
            <a:ext cx="1768003" cy="5334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Slot 1:  0.6</a:t>
            </a:r>
            <a:endParaRPr lang="en-SG" dirty="0"/>
          </a:p>
        </p:txBody>
      </p:sp>
      <p:sp>
        <p:nvSpPr>
          <p:cNvPr id="24" name="Rectangle 23"/>
          <p:cNvSpPr/>
          <p:nvPr/>
        </p:nvSpPr>
        <p:spPr>
          <a:xfrm>
            <a:off x="5300352" y="3133800"/>
            <a:ext cx="1768003" cy="5334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Slot 2:  0.3</a:t>
            </a:r>
            <a:endParaRPr lang="en-SG" dirty="0"/>
          </a:p>
        </p:txBody>
      </p:sp>
      <p:sp>
        <p:nvSpPr>
          <p:cNvPr id="27" name="Rectangle 26"/>
          <p:cNvSpPr/>
          <p:nvPr/>
        </p:nvSpPr>
        <p:spPr>
          <a:xfrm>
            <a:off x="7205352" y="2598993"/>
            <a:ext cx="1768003" cy="5334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Slot 1:  0.7</a:t>
            </a:r>
            <a:endParaRPr lang="en-SG" dirty="0"/>
          </a:p>
        </p:txBody>
      </p:sp>
      <p:sp>
        <p:nvSpPr>
          <p:cNvPr id="30" name="TextBox 29"/>
          <p:cNvSpPr txBox="1"/>
          <p:nvPr/>
        </p:nvSpPr>
        <p:spPr>
          <a:xfrm>
            <a:off x="3377931" y="2136989"/>
            <a:ext cx="1794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Outcome 1</a:t>
            </a:r>
            <a:endParaRPr lang="en-SG" sz="28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58598" y="2133600"/>
            <a:ext cx="1794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Outcome 2</a:t>
            </a:r>
            <a:endParaRPr lang="en-SG" sz="2800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96813" y="2140605"/>
            <a:ext cx="1794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Outcome 3</a:t>
            </a:r>
            <a:endParaRPr lang="en-SG" sz="2800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57200" y="4417358"/>
                <a:ext cx="5562600" cy="198344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az-Cyrl-AZ" sz="2800" dirty="0"/>
                  <a:t>ценность клика для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SG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az-Cyrl-AZ" sz="2800" dirty="0"/>
                  <a:t>прямое раскрытие</a:t>
                </a:r>
                <a:r>
                  <a:rPr lang="en-US" sz="2800" dirty="0"/>
                  <a:t>: bid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8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Adv.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lim>
                    </m:limLow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SG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lim>
                    </m:limLow>
                    <m:r>
                      <a:rPr lang="en-US" sz="2800" i="1" dirty="0">
                        <a:latin typeface="Cambria Math" panose="02040503050406030204" pitchFamily="18" charset="0"/>
                      </a:rPr>
                      <m:t> [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SG" sz="28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17358"/>
                <a:ext cx="5562600" cy="1983442"/>
              </a:xfrm>
              <a:prstGeom prst="rect">
                <a:avLst/>
              </a:prstGeom>
              <a:blipFill>
                <a:blip r:embed="rId2"/>
                <a:stretch>
                  <a:fillRect l="-1814" t="-8228" b="-759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ular Callout 2"/>
          <p:cNvSpPr/>
          <p:nvPr/>
        </p:nvSpPr>
        <p:spPr>
          <a:xfrm>
            <a:off x="7268183" y="4445933"/>
            <a:ext cx="1642340" cy="838200"/>
          </a:xfrm>
          <a:prstGeom prst="wedgeRectCallout">
            <a:avLst>
              <a:gd name="adj1" fmla="val -134409"/>
              <a:gd name="adj2" fmla="val 6674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Cyrl-AZ" sz="2800" dirty="0"/>
              <a:t>Мат. Ож.</a:t>
            </a:r>
            <a:r>
              <a:rPr lang="en-US" sz="2800" dirty="0"/>
              <a:t> </a:t>
            </a:r>
            <a:r>
              <a:rPr lang="az-Cyrl-AZ" sz="2800" dirty="0"/>
              <a:t>выгоды</a:t>
            </a:r>
            <a:endParaRPr lang="en-SG" sz="2800" dirty="0"/>
          </a:p>
        </p:txBody>
      </p:sp>
      <p:sp>
        <p:nvSpPr>
          <p:cNvPr id="28" name="Rectangular Callout 27"/>
          <p:cNvSpPr/>
          <p:nvPr/>
        </p:nvSpPr>
        <p:spPr>
          <a:xfrm>
            <a:off x="6705600" y="5409079"/>
            <a:ext cx="2176348" cy="838200"/>
          </a:xfrm>
          <a:prstGeom prst="wedgeRectCallout">
            <a:avLst>
              <a:gd name="adj1" fmla="val -170938"/>
              <a:gd name="adj2" fmla="val 2821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Cyrl-AZ" sz="2800" dirty="0"/>
              <a:t>Мат. Ож.</a:t>
            </a:r>
            <a:r>
              <a:rPr lang="en-US" sz="2800" dirty="0"/>
              <a:t> </a:t>
            </a:r>
            <a:r>
              <a:rPr lang="az-Cyrl-AZ" sz="2800" dirty="0"/>
              <a:t>платежа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285338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Пример</a:t>
            </a:r>
            <a:r>
              <a:rPr lang="en-US" dirty="0"/>
              <a:t>: Position auction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u="sng" dirty="0"/>
                  <a:t>VCG </a:t>
                </a:r>
                <a:r>
                  <a:rPr lang="az-Cyrl-AZ" sz="2800" u="sng" dirty="0"/>
                  <a:t>механизм</a:t>
                </a:r>
                <a:r>
                  <a:rPr lang="en-US" sz="2800" dirty="0"/>
                  <a:t>: </a:t>
                </a:r>
              </a:p>
              <a:p>
                <a:r>
                  <a:rPr lang="az-Cyrl-AZ" sz="2800" dirty="0"/>
                  <a:t>долевое правило</a:t>
                </a:r>
                <a:r>
                  <a:rPr lang="en-US" sz="2800" dirty="0"/>
                  <a:t> (outcome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1</a:t>
                </a:r>
                <a:r>
                  <a:rPr lang="en-US" sz="2800" dirty="0"/>
                  <a:t>/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2</a:t>
                </a:r>
                <a:r>
                  <a:rPr lang="en-US" sz="2800" dirty="0"/>
                  <a:t>/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3</a:t>
                </a:r>
                <a:r>
                  <a:rPr lang="en-US" sz="2800" dirty="0"/>
                  <a:t> + </a:t>
                </a:r>
                <a:r>
                  <a:rPr lang="az-Cyrl-AZ" sz="2800" dirty="0"/>
                  <a:t>кто какой слот получил</a:t>
                </a:r>
                <a:r>
                  <a:rPr lang="en-US" sz="2800" dirty="0"/>
                  <a:t>) </a:t>
                </a:r>
                <a:r>
                  <a:rPr lang="az-Cyrl-AZ" sz="2800" dirty="0"/>
                  <a:t>с макс.</a:t>
                </a:r>
                <a:r>
                  <a:rPr lang="en-US" sz="2800" dirty="0"/>
                  <a:t> Social Welfare</a:t>
                </a:r>
              </a:p>
              <a:p>
                <a:r>
                  <a:rPr lang="az-Cyrl-AZ" sz="2800" dirty="0"/>
                  <a:t>платеж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e>
                    </m:nary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S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8" t="-1681" r="-15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89162" y="3848804"/>
                <a:ext cx="1447800" cy="53340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62" y="3848804"/>
                <a:ext cx="1447800" cy="5334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89162" y="4382204"/>
                <a:ext cx="1447800" cy="53340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62" y="4382204"/>
                <a:ext cx="1447800" cy="5334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93475" y="4915604"/>
                <a:ext cx="1447800" cy="53340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75" y="4915604"/>
                <a:ext cx="1447800" cy="5334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89162" y="5449004"/>
                <a:ext cx="1447800" cy="53340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62" y="5449004"/>
                <a:ext cx="1447800" cy="5334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67000" y="4151433"/>
                <a:ext cx="55626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z-Cyrl-AZ" sz="2800" dirty="0"/>
                  <a:t>Для данного</a:t>
                </a:r>
                <a:r>
                  <a:rPr lang="en-US" sz="2800" dirty="0"/>
                  <a:t> outcome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1</a:t>
                </a:r>
                <a:r>
                  <a:rPr lang="en-US" sz="2800" dirty="0"/>
                  <a:t>/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2</a:t>
                </a:r>
                <a:r>
                  <a:rPr lang="en-US" sz="2800" dirty="0"/>
                  <a:t>/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3 </a:t>
                </a:r>
              </a:p>
              <a:p>
                <a:r>
                  <a:rPr lang="en-US" sz="2800" dirty="0"/>
                  <a:t>max Social Welfare </a:t>
                </a:r>
                <a:r>
                  <a:rPr lang="az-Cyrl-AZ" sz="2800" dirty="0"/>
                  <a:t>когда</a:t>
                </a:r>
                <a:endParaRPr lang="en-US" sz="2800" dirty="0"/>
              </a:p>
              <a:p>
                <a:r>
                  <a:rPr lang="az-Cyrl-AZ" sz="2800" dirty="0"/>
                  <a:t>верхние слоты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SG" sz="2800" dirty="0"/>
                  <a:t> </a:t>
                </a:r>
                <a:r>
                  <a:rPr lang="az-Cyrl-AZ" sz="2800" dirty="0"/>
                  <a:t>высоким типам</a:t>
                </a:r>
                <a:endParaRPr lang="en-SG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151433"/>
                <a:ext cx="5562600" cy="1384995"/>
              </a:xfrm>
              <a:prstGeom prst="rect">
                <a:avLst/>
              </a:prstGeom>
              <a:blipFill>
                <a:blip r:embed="rId7"/>
                <a:stretch>
                  <a:fillRect l="-2283" t="-4545" b="-1090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278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Position auction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u="sng" dirty="0"/>
                  <a:t>VCG </a:t>
                </a:r>
                <a:r>
                  <a:rPr lang="az-Cyrl-AZ" sz="2800" u="sng" dirty="0"/>
                  <a:t>механизм </a:t>
                </a:r>
                <a:r>
                  <a:rPr lang="en-US" sz="2800" dirty="0"/>
                  <a:t>: </a:t>
                </a:r>
              </a:p>
              <a:p>
                <a:r>
                  <a:rPr lang="az-Cyrl-AZ" sz="2800" dirty="0"/>
                  <a:t>долевое правило</a:t>
                </a:r>
                <a:r>
                  <a:rPr lang="en-US" sz="2800" dirty="0"/>
                  <a:t> (outcome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1</a:t>
                </a:r>
                <a:r>
                  <a:rPr lang="en-US" sz="2800" dirty="0"/>
                  <a:t>/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2</a:t>
                </a:r>
                <a:r>
                  <a:rPr lang="en-US" sz="2800" dirty="0"/>
                  <a:t>/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3</a:t>
                </a:r>
                <a:r>
                  <a:rPr lang="en-US" sz="2800" dirty="0"/>
                  <a:t> + </a:t>
                </a:r>
                <a:r>
                  <a:rPr lang="az-Cyrl-AZ" sz="2800" dirty="0"/>
                  <a:t>кто какой слот получил</a:t>
                </a:r>
                <a:r>
                  <a:rPr lang="en-US" sz="2800" dirty="0"/>
                  <a:t>) </a:t>
                </a:r>
                <a:r>
                  <a:rPr lang="az-Cyrl-AZ" sz="2800" dirty="0"/>
                  <a:t>с макс.</a:t>
                </a:r>
                <a:r>
                  <a:rPr lang="en-US" sz="2800" dirty="0"/>
                  <a:t> Social Welfare</a:t>
                </a:r>
              </a:p>
              <a:p>
                <a:r>
                  <a:rPr lang="az-Cyrl-AZ" sz="2800" dirty="0"/>
                  <a:t>платеж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e>
                    </m:nary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S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8" t="-1681" r="-15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89162" y="3848804"/>
                <a:ext cx="1447800" cy="53340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62" y="3848804"/>
                <a:ext cx="1447800" cy="5334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89162" y="4382204"/>
                <a:ext cx="1447800" cy="53340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62" y="4382204"/>
                <a:ext cx="1447800" cy="5334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93475" y="4915604"/>
                <a:ext cx="1447800" cy="53340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75" y="4915604"/>
                <a:ext cx="1447800" cy="5334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89162" y="5449004"/>
                <a:ext cx="1447800" cy="53340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62" y="5449004"/>
                <a:ext cx="1447800" cy="5334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3276600" y="6126163"/>
            <a:ext cx="4343400" cy="760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276600" y="3848804"/>
            <a:ext cx="0" cy="227735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086600" y="5564843"/>
                <a:ext cx="14246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</a:t>
                </a:r>
                <a:r>
                  <a:rPr lang="az-Cyrl-AZ" sz="2800" dirty="0"/>
                  <a:t>для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5564843"/>
                <a:ext cx="1424621" cy="523220"/>
              </a:xfrm>
              <a:prstGeom prst="rect">
                <a:avLst/>
              </a:prstGeom>
              <a:blipFill>
                <a:blip r:embed="rId7"/>
                <a:stretch>
                  <a:fillRect t="-14286" b="-3095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22019" y="3505200"/>
                <a:ext cx="10831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019" y="3505200"/>
                <a:ext cx="1083181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5889096" y="4495800"/>
            <a:ext cx="892703" cy="16208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TextBox 15"/>
          <p:cNvSpPr txBox="1"/>
          <p:nvPr/>
        </p:nvSpPr>
        <p:spPr>
          <a:xfrm>
            <a:off x="6506724" y="611663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</a:t>
            </a:r>
            <a:endParaRPr lang="en-SG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641270" y="613377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15</a:t>
            </a:r>
            <a:endParaRPr lang="en-SG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597724" y="4264967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0.7</a:t>
            </a:r>
            <a:endParaRPr lang="en-SG" sz="1600" dirty="0"/>
          </a:p>
        </p:txBody>
      </p:sp>
      <p:cxnSp>
        <p:nvCxnSpPr>
          <p:cNvPr id="20" name="Straight Connector 19"/>
          <p:cNvCxnSpPr/>
          <p:nvPr/>
        </p:nvCxnSpPr>
        <p:spPr>
          <a:xfrm flipH="1" flipV="1">
            <a:off x="3276598" y="4495799"/>
            <a:ext cx="2612499" cy="1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664581" y="4757410"/>
            <a:ext cx="1224513" cy="135922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3276598" y="4757772"/>
            <a:ext cx="1425192" cy="1717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90800" y="4529132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0.6</a:t>
            </a:r>
            <a:endParaRPr lang="en-SG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4479467" y="611663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  <a:endParaRPr lang="en-SG" sz="2400" dirty="0"/>
          </a:p>
        </p:txBody>
      </p:sp>
      <p:sp>
        <p:nvSpPr>
          <p:cNvPr id="29" name="Rectangle 28"/>
          <p:cNvSpPr/>
          <p:nvPr/>
        </p:nvSpPr>
        <p:spPr>
          <a:xfrm>
            <a:off x="4340747" y="5015311"/>
            <a:ext cx="307445" cy="1101326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3276600" y="5021687"/>
            <a:ext cx="1064146" cy="2022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602080" y="4784477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0.5</a:t>
            </a:r>
            <a:endParaRPr lang="en-SG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4199029" y="611663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  <a:endParaRPr lang="en-SG" sz="2400" dirty="0"/>
          </a:p>
        </p:txBody>
      </p:sp>
      <p:sp>
        <p:nvSpPr>
          <p:cNvPr id="34" name="Rectangle 33"/>
          <p:cNvSpPr/>
          <p:nvPr/>
        </p:nvSpPr>
        <p:spPr>
          <a:xfrm>
            <a:off x="3951206" y="5412443"/>
            <a:ext cx="390863" cy="704193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3305111" y="5412443"/>
            <a:ext cx="627485" cy="12902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590800" y="518605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0.3</a:t>
            </a:r>
            <a:endParaRPr lang="en-SG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3797624" y="611663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  <a:endParaRPr lang="en-SG" sz="2400" dirty="0"/>
          </a:p>
        </p:txBody>
      </p:sp>
      <p:sp>
        <p:nvSpPr>
          <p:cNvPr id="39" name="Rectangle 38"/>
          <p:cNvSpPr/>
          <p:nvPr/>
        </p:nvSpPr>
        <p:spPr>
          <a:xfrm>
            <a:off x="3713081" y="5650224"/>
            <a:ext cx="228600" cy="459119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3286126" y="5645429"/>
            <a:ext cx="435796" cy="4795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590800" y="544503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0.2</a:t>
            </a:r>
            <a:endParaRPr lang="en-SG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3560553" y="611663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132723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/>
      <p:bldP spid="17" grpId="0"/>
      <p:bldP spid="18" grpId="0"/>
      <p:bldP spid="21" grpId="0" animBg="1"/>
      <p:bldP spid="26" grpId="0"/>
      <p:bldP spid="28" grpId="0"/>
      <p:bldP spid="29" grpId="0" animBg="1"/>
      <p:bldP spid="32" grpId="0"/>
      <p:bldP spid="33" grpId="0"/>
      <p:bldP spid="34" grpId="0" animBg="1"/>
      <p:bldP spid="37" grpId="0"/>
      <p:bldP spid="38" grpId="0"/>
      <p:bldP spid="39" grpId="0" animBg="1"/>
      <p:bldP spid="52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Игры с одномерными игроками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az-Cyrl-AZ" sz="2400" dirty="0"/>
                  <a:t>Для данной игры </a:t>
                </a:r>
                <a14:m>
                  <m:oMath xmlns:m="http://schemas.openxmlformats.org/officeDocument/2006/math"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SG" sz="2400" dirty="0"/>
                  <a:t> </a:t>
                </a:r>
                <a:r>
                  <a:rPr lang="az-Cyrl-AZ" sz="2400" dirty="0"/>
                  <a:t>и вектора стратегий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r>
                      <a:rPr lang="en-SG" sz="2400" b="1" i="1" dirty="0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SG" sz="2400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sz="2400" b="1" i="0" dirty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bSup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SG" sz="2400" b="1" i="0" dirty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SG" sz="2400" dirty="0"/>
                  <a:t>  </a:t>
                </a:r>
                <a:r>
                  <a:rPr lang="az-Cyrl-AZ" sz="2400" dirty="0">
                    <a:solidFill>
                      <a:srgbClr val="FF0000"/>
                    </a:solidFill>
                  </a:rPr>
                  <a:t>долевое</a:t>
                </a:r>
                <a:r>
                  <a:rPr lang="en-US" sz="2400" dirty="0"/>
                  <a:t> </a:t>
                </a:r>
                <a:r>
                  <a:rPr lang="en-SG" sz="2400" dirty="0"/>
                  <a:t>(</a:t>
                </a:r>
                <a:r>
                  <a:rPr lang="en-SG" sz="2400" dirty="0">
                    <a:solidFill>
                      <a:srgbClr val="FF0000"/>
                    </a:solidFill>
                  </a:rPr>
                  <a:t>allocation</a:t>
                </a:r>
                <a:r>
                  <a:rPr lang="en-SG" sz="2400" dirty="0"/>
                  <a:t>)</a:t>
                </a:r>
                <a:r>
                  <a:rPr lang="en-SG" sz="2400" dirty="0">
                    <a:solidFill>
                      <a:srgbClr val="FF0000"/>
                    </a:solidFill>
                  </a:rPr>
                  <a:t> </a:t>
                </a:r>
                <a:r>
                  <a:rPr lang="az-Cyrl-AZ" sz="2400" dirty="0">
                    <a:solidFill>
                      <a:srgbClr val="FF0000"/>
                    </a:solidFill>
                  </a:rPr>
                  <a:t>правило</a:t>
                </a:r>
                <a:endParaRPr lang="en-SG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SG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sz="2400" b="1" i="0" dirty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d>
                    <m:r>
                      <a:rPr lang="en-SG" sz="2400" i="1" dirty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SG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bSup>
                    <m:r>
                      <a:rPr lang="en-SG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SG" sz="24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SG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SG" sz="2400" b="1" i="0" dirty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SG" sz="2400" i="1" dirty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SG" sz="2400" dirty="0"/>
                  <a:t> </a:t>
                </a:r>
                <a:r>
                  <a:rPr lang="az-Cyrl-AZ" sz="2400" dirty="0">
                    <a:solidFill>
                      <a:srgbClr val="FF0000"/>
                    </a:solidFill>
                  </a:rPr>
                  <a:t>платежное </a:t>
                </a:r>
                <a:r>
                  <a:rPr lang="en-US" sz="2400" dirty="0"/>
                  <a:t>(</a:t>
                </a:r>
                <a:r>
                  <a:rPr lang="en-SG" sz="2400" dirty="0">
                    <a:solidFill>
                      <a:srgbClr val="FF0000"/>
                    </a:solidFill>
                  </a:rPr>
                  <a:t>payment</a:t>
                </a:r>
                <a:r>
                  <a:rPr lang="en-US" sz="2400" dirty="0"/>
                  <a:t>)</a:t>
                </a:r>
                <a:r>
                  <a:rPr lang="az-Cyrl-AZ" sz="2400" dirty="0">
                    <a:solidFill>
                      <a:srgbClr val="FF0000"/>
                    </a:solidFill>
                  </a:rPr>
                  <a:t> правило</a:t>
                </a:r>
                <a:r>
                  <a:rPr lang="en-SG" sz="2400" dirty="0"/>
                  <a:t> </a:t>
                </a:r>
              </a:p>
              <a:p>
                <a:pPr marL="0" indent="0">
                  <a:buNone/>
                </a:pPr>
                <a:r>
                  <a:rPr lang="en-SG" sz="2400" dirty="0"/>
                  <a:t>(</a:t>
                </a:r>
                <a:r>
                  <a:rPr lang="az-Cyrl-AZ" sz="2400" dirty="0"/>
                  <a:t>заданных неявно</a:t>
                </a:r>
                <a:r>
                  <a:rPr lang="en-SG" sz="2400" dirty="0"/>
                  <a:t>) </a:t>
                </a:r>
                <a:r>
                  <a:rPr lang="az-Cyrl-AZ" sz="2400" dirty="0"/>
                  <a:t>для игры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</a:t>
                </a:r>
                <a:r>
                  <a:rPr lang="az-Cyrl-AZ" sz="2400" dirty="0"/>
                  <a:t>и стратегий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r>
                      <a:rPr lang="en-SG" sz="2400" b="1" i="0" dirty="0" smtClean="0">
                        <a:latin typeface="Cambria Math" panose="02040503050406030204" pitchFamily="18" charset="0"/>
                      </a:rPr>
                      <m:t>𝐬</m:t>
                    </m:r>
                  </m:oMath>
                </a14:m>
                <a:r>
                  <a:rPr lang="en-SG" sz="2400" dirty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az-Cyrl-AZ" sz="2400" dirty="0"/>
                  <a:t>С точки зрения агента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SG" sz="2400" dirty="0"/>
                  <a:t> </a:t>
                </a:r>
                <a:r>
                  <a:rPr lang="az-Cyrl-AZ" sz="2400" dirty="0"/>
                  <a:t>на этапе</a:t>
                </a:r>
                <a:r>
                  <a:rPr lang="en-SG" sz="2400" dirty="0"/>
                  <a:t> </a:t>
                </a:r>
                <a:r>
                  <a:rPr lang="en-SG" sz="2400" dirty="0">
                    <a:solidFill>
                      <a:srgbClr val="00B050"/>
                    </a:solidFill>
                  </a:rPr>
                  <a:t>interim</a:t>
                </a:r>
                <a:endParaRPr lang="en-SG" sz="2400" dirty="0"/>
              </a:p>
              <a:p>
                <a14:m>
                  <m:oMath xmlns:m="http://schemas.openxmlformats.org/officeDocument/2006/math">
                    <m:r>
                      <a:rPr lang="en-SG" sz="2400" b="1" i="1" dirty="0" smtClean="0">
                        <a:latin typeface="Cambria Math" panose="02040503050406030204" pitchFamily="18" charset="0"/>
                      </a:rPr>
                      <m:t>𝑭</m:t>
                    </m:r>
                    <m:sSub>
                      <m:sSubPr>
                        <m:ctrlPr>
                          <a:rPr lang="en-SG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SG" sz="2400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SG" sz="28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SG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4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SG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SG" sz="2400" b="1" i="1" dirty="0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SG" sz="2400" dirty="0"/>
                  <a:t> </a:t>
                </a:r>
                <a:r>
                  <a:rPr lang="az-Cyrl-AZ" sz="2400" dirty="0"/>
                  <a:t>заданы</a:t>
                </a:r>
                <a:r>
                  <a:rPr lang="en-SG" sz="2400" dirty="0"/>
                  <a:t>. </a:t>
                </a:r>
                <a:r>
                  <a:rPr lang="az-Cyrl-AZ" sz="2400" dirty="0"/>
                  <a:t>Можем определить долю и платеж</a:t>
                </a:r>
                <a:endParaRPr lang="en-SG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SG" sz="2400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|"/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SG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SG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SG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=1 </m:t>
                        </m:r>
                      </m:e>
                    </m:d>
                    <m:sSub>
                      <m:sSub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b="0" i="0" smtClean="0">
                        <a:latin typeface="Cambria Math" panose="02040503050406030204" pitchFamily="18" charset="0"/>
                      </a:rPr>
                      <m:t>]=</m:t>
                    </m:r>
                    <m:r>
                      <a:rPr lang="en-SG" sz="2400" b="1" i="0" smtClean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|"/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SG" sz="2400" b="1" i="0" smtClean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</m:d>
                        <m:r>
                          <a:rPr lang="en-SG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SG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G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SG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SG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SG" sz="2400" b="1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|"/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G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SG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SG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SG" sz="2400" b="1" i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</m:d>
                        <m:r>
                          <a:rPr lang="en-SG" sz="24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SG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SG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G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SG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sz="2400" dirty="0"/>
                  <a:t> [</a:t>
                </a:r>
                <a:r>
                  <a:rPr lang="az-Cyrl-AZ" sz="2400" dirty="0"/>
                  <a:t>линейность мат. ожидания</a:t>
                </a:r>
                <a:r>
                  <a:rPr lang="en-SG" sz="2400" dirty="0"/>
                  <a:t>]</a:t>
                </a:r>
              </a:p>
              <a:p>
                <a:pPr lvl="1"/>
                <a:endParaRPr lang="en-SG" sz="2400" dirty="0"/>
              </a:p>
              <a:p>
                <a:pPr lvl="1"/>
                <a:endParaRPr lang="en-SG" sz="2400" dirty="0"/>
              </a:p>
              <a:p>
                <a:pPr lvl="1"/>
                <a:endParaRPr lang="en-SG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120" b="-280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89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/>
          </a:bodyPr>
          <a:lstStyle/>
          <a:p>
            <a:r>
              <a:rPr lang="az-Cyrl-AZ" dirty="0"/>
              <a:t>Баесовское равновесие Нэша</a:t>
            </a:r>
            <a:r>
              <a:rPr lang="en-SG" dirty="0"/>
              <a:t> (BNE)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4582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SG" u="sng" dirty="0"/>
                  <a:t>Proposition</a:t>
                </a:r>
                <a:r>
                  <a:rPr lang="en-SG" dirty="0"/>
                  <a:t> </a:t>
                </a:r>
                <a:r>
                  <a:rPr lang="az-Cyrl-AZ" sz="2800" dirty="0"/>
                  <a:t>Пусть у игры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SG" sz="28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SG" sz="2800" dirty="0"/>
                  <a:t> </a:t>
                </a:r>
                <a:r>
                  <a:rPr lang="az-Cyrl-AZ" sz="2800" dirty="0"/>
                  <a:t>с 1-мерными игроками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az-Cyrl-AZ" sz="2800" dirty="0">
                    <a:solidFill>
                      <a:srgbClr val="FF0000"/>
                    </a:solidFill>
                  </a:rPr>
                  <a:t>независимое</a:t>
                </a:r>
                <a:r>
                  <a:rPr lang="az-Cyrl-AZ" sz="2800" dirty="0"/>
                  <a:t> распределение типов </a:t>
                </a:r>
                <a14:m>
                  <m:oMath xmlns:m="http://schemas.openxmlformats.org/officeDocument/2006/math">
                    <m:r>
                      <a:rPr lang="en-SG" sz="2800" b="1" dirty="0"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en-US" sz="2800" dirty="0"/>
                  <a:t>.</a:t>
                </a:r>
                <a:r>
                  <a:rPr lang="az-Cyrl-AZ" sz="2800" dirty="0"/>
                  <a:t> Вектор стратегий </a:t>
                </a:r>
                <a14:m>
                  <m:oMath xmlns:m="http://schemas.openxmlformats.org/officeDocument/2006/math">
                    <m:r>
                      <a:rPr lang="en-SG" sz="2800" b="1" i="0" dirty="0" smtClean="0">
                        <a:latin typeface="Cambria Math" panose="02040503050406030204" pitchFamily="18" charset="0"/>
                      </a:rPr>
                      <m:t>𝐬</m:t>
                    </m:r>
                  </m:oMath>
                </a14:m>
                <a:r>
                  <a:rPr lang="en-SG" sz="2800" dirty="0"/>
                  <a:t> </a:t>
                </a:r>
                <a:r>
                  <a:rPr lang="en-US" sz="2800" dirty="0"/>
                  <a:t>-</a:t>
                </a:r>
                <a:r>
                  <a:rPr lang="en-SG" sz="2800" dirty="0"/>
                  <a:t> BNE </a:t>
                </a:r>
                <a:r>
                  <a:rPr lang="az-Cyrl-AZ" sz="2800" dirty="0"/>
                  <a:t>только если</a:t>
                </a:r>
                <a:r>
                  <a:rPr lang="en-US" sz="2800" dirty="0"/>
                  <a:t> </a:t>
                </a:r>
                <a:r>
                  <a:rPr lang="en-SG" sz="2800" dirty="0"/>
                  <a:t>(</a:t>
                </a:r>
                <a14:m>
                  <m:oMath xmlns:m="http://schemas.openxmlformats.org/officeDocument/2006/math">
                    <m:r>
                      <a:rPr lang="en-SG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SG" sz="2800" dirty="0"/>
                  <a:t>)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SG" sz="2800" i="1" dirty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SG" sz="28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SG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28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SG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SG" sz="2800" dirty="0"/>
                        <m:t> </m:t>
                      </m:r>
                      <m:r>
                        <m:rPr>
                          <m:nor/>
                        </m:rPr>
                        <a:rPr lang="az-Cyrl-AZ" sz="2800" dirty="0"/>
                        <m:t>и</m:t>
                      </m:r>
                      <m:r>
                        <m:rPr>
                          <m:nor/>
                        </m:rPr>
                        <a:rPr lang="en-SG" sz="2800" dirty="0"/>
                        <m:t> </m:t>
                      </m:r>
                      <m:r>
                        <a:rPr lang="en-SG" sz="2800" i="1" dirty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SG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28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SG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SG" sz="28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SG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SG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SG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G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sz="28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SG" sz="28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SG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SG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28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SG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SG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SG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SG" sz="28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SG" sz="28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SG" sz="2800" b="0" i="1" dirty="0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SG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28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SG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SG" sz="28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SG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SG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SG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2800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SG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28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SG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2800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SG" sz="2800" b="0" i="1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SG" dirty="0"/>
              </a:p>
              <a:p>
                <a:pPr marL="0" indent="0">
                  <a:buNone/>
                </a:pPr>
                <a:r>
                  <a:rPr lang="az-Cyrl-AZ" sz="2800" dirty="0"/>
                  <a:t>Обратно</a:t>
                </a:r>
                <a:r>
                  <a:rPr lang="en-SG" sz="2800" dirty="0"/>
                  <a:t> (</a:t>
                </a:r>
                <a14:m>
                  <m:oMath xmlns:m="http://schemas.openxmlformats.org/officeDocument/2006/math">
                    <m:r>
                      <a:rPr lang="en-SG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⟸</m:t>
                    </m:r>
                  </m:oMath>
                </a14:m>
                <a:r>
                  <a:rPr lang="en-SG" sz="2800" dirty="0"/>
                  <a:t>) </a:t>
                </a:r>
                <a:r>
                  <a:rPr lang="az-Cyrl-AZ" sz="2800" dirty="0"/>
                  <a:t>верно</a:t>
                </a:r>
                <a:r>
                  <a:rPr lang="en-US" sz="2800" dirty="0"/>
                  <a:t>,</a:t>
                </a:r>
                <a:r>
                  <a:rPr lang="az-Cyrl-AZ" sz="2800" dirty="0"/>
                  <a:t> если </a:t>
                </a:r>
                <a14:m>
                  <m:oMath xmlns:m="http://schemas.openxmlformats.org/officeDocument/2006/math">
                    <m:r>
                      <a:rPr lang="en-SG" sz="2800" b="1" dirty="0">
                        <a:latin typeface="Cambria Math" panose="02040503050406030204" pitchFamily="18" charset="0"/>
                      </a:rPr>
                      <m:t>𝐬</m:t>
                    </m:r>
                    <m:r>
                      <a:rPr lang="en-SG" sz="28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- </a:t>
                </a:r>
                <a:r>
                  <a:rPr lang="az-Cyrl-AZ" sz="2800" dirty="0">
                    <a:solidFill>
                      <a:schemeClr val="accent1"/>
                    </a:solidFill>
                  </a:rPr>
                  <a:t>сюрьекция</a:t>
                </a:r>
                <a:r>
                  <a:rPr lang="en-SG" sz="2800" dirty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458200" cy="4525963"/>
              </a:xfrm>
              <a:blipFill>
                <a:blip r:embed="rId2"/>
                <a:stretch>
                  <a:fillRect l="-1952" t="-168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ular Callout 3"/>
              <p:cNvSpPr/>
              <p:nvPr/>
            </p:nvSpPr>
            <p:spPr>
              <a:xfrm>
                <a:off x="381000" y="4343400"/>
                <a:ext cx="8229600" cy="1524000"/>
              </a:xfrm>
              <a:prstGeom prst="wedgeRoundRectCallout">
                <a:avLst>
                  <a:gd name="adj1" fmla="val 18119"/>
                  <a:gd name="adj2" fmla="val -64679"/>
                  <a:gd name="adj3" fmla="val 16667"/>
                </a:avLst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az-Cyrl-AZ" sz="2400" dirty="0"/>
                  <a:t>Стратегия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SG" sz="24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i="1" dirty="0">
                        <a:latin typeface="Cambria Math" panose="02040503050406030204" pitchFamily="18" charset="0"/>
                      </a:rPr>
                      <m:t>(·) </m:t>
                    </m:r>
                  </m:oMath>
                </a14:m>
                <a:r>
                  <a:rPr lang="en-US" sz="2400" dirty="0"/>
                  <a:t>- </a:t>
                </a:r>
                <a:r>
                  <a:rPr lang="az-Cyrl-AZ" sz="2400" dirty="0">
                    <a:solidFill>
                      <a:schemeClr val="accent1"/>
                    </a:solidFill>
                  </a:rPr>
                  <a:t>сюрьекция </a:t>
                </a:r>
                <a:r>
                  <a:rPr lang="az-Cyrl-AZ" sz="2400" dirty="0"/>
                  <a:t>если </a:t>
                </a:r>
                <a14:m>
                  <m:oMath xmlns:m="http://schemas.openxmlformats.org/officeDocument/2006/math"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SG" sz="24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i="1" dirty="0">
                        <a:latin typeface="Cambria Math" panose="02040503050406030204" pitchFamily="18" charset="0"/>
                      </a:rPr>
                      <m:t> ∃</m:t>
                    </m:r>
                    <m:sSub>
                      <m:sSubPr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4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SG" sz="24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G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4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SG" sz="2400" i="1" dirty="0" err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SG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SG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sz="2400" dirty="0"/>
                  <a:t>.  </a:t>
                </a:r>
                <a:r>
                  <a:rPr lang="az-Cyrl-AZ" sz="2400" dirty="0"/>
                  <a:t>Вектор стратегий</a:t>
                </a:r>
                <a:r>
                  <a:rPr lang="en-SG" sz="2400" dirty="0"/>
                  <a:t> </a:t>
                </a:r>
                <a:r>
                  <a:rPr lang="az-Cyrl-AZ" sz="2400" dirty="0">
                    <a:solidFill>
                      <a:schemeClr val="accent1"/>
                    </a:solidFill>
                  </a:rPr>
                  <a:t>сюрьективен</a:t>
                </a:r>
                <a:r>
                  <a:rPr lang="en-SG" sz="2400" dirty="0"/>
                  <a:t> </a:t>
                </a:r>
                <a:r>
                  <a:rPr lang="az-Cyrl-AZ" sz="2400" dirty="0"/>
                  <a:t>если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z-Cyrl-AZ" sz="2400" dirty="0"/>
                  <a:t>стратегия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SG" sz="24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i="1" dirty="0">
                        <a:latin typeface="Cambria Math" panose="02040503050406030204" pitchFamily="18" charset="0"/>
                      </a:rPr>
                      <m:t>(·)</m:t>
                    </m:r>
                  </m:oMath>
                </a14:m>
                <a:r>
                  <a:rPr lang="en-US" sz="2400" dirty="0"/>
                  <a:t> - </a:t>
                </a:r>
                <a:r>
                  <a:rPr lang="az-Cyrl-AZ" sz="2400" dirty="0"/>
                  <a:t>сюрьекция</a:t>
                </a:r>
                <a:r>
                  <a:rPr lang="en-SG" sz="2400" dirty="0"/>
                  <a:t>.</a:t>
                </a:r>
              </a:p>
            </p:txBody>
          </p:sp>
        </mc:Choice>
        <mc:Fallback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343400"/>
                <a:ext cx="8229600" cy="1524000"/>
              </a:xfrm>
              <a:prstGeom prst="wedgeRoundRectCallout">
                <a:avLst>
                  <a:gd name="adj1" fmla="val 18119"/>
                  <a:gd name="adj2" fmla="val -64679"/>
                  <a:gd name="adj3" fmla="val 16667"/>
                </a:avLst>
              </a:prstGeom>
              <a:blipFill>
                <a:blip r:embed="rId3"/>
                <a:stretch>
                  <a:fillRect l="-15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928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Характеризация</a:t>
            </a:r>
            <a:r>
              <a:rPr lang="ru-RU" dirty="0"/>
              <a:t> </a:t>
            </a:r>
            <a:r>
              <a:rPr lang="en-SG" dirty="0"/>
              <a:t>BNE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7630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SG" sz="3800" u="sng" dirty="0"/>
                  <a:t>Lemma</a:t>
                </a:r>
                <a:r>
                  <a:rPr lang="en-SG" dirty="0"/>
                  <a:t> [Myerson]</a:t>
                </a:r>
              </a:p>
              <a:p>
                <a:pPr marL="0" indent="0">
                  <a:buNone/>
                </a:pPr>
                <a:r>
                  <a:rPr lang="ru-RU" sz="2400" dirty="0"/>
                  <a:t>Когда распределения типов независимы</a:t>
                </a:r>
                <a:r>
                  <a:rPr lang="en-SG" sz="2400" dirty="0"/>
                  <a:t>, </a:t>
                </a:r>
                <a14:m>
                  <m:oMath xmlns:m="http://schemas.openxmlformats.org/officeDocument/2006/math">
                    <m:r>
                      <a:rPr lang="en-SG" sz="2400" b="1" dirty="0">
                        <a:latin typeface="Cambria Math" panose="02040503050406030204" pitchFamily="18" charset="0"/>
                      </a:rPr>
                      <m:t>𝐬</m:t>
                    </m:r>
                  </m:oMath>
                </a14:m>
                <a:r>
                  <a:rPr lang="en-US" sz="2400" dirty="0"/>
                  <a:t> - </a:t>
                </a:r>
                <a:r>
                  <a:rPr lang="en-SG" sz="2400" dirty="0"/>
                  <a:t>BNE </a:t>
                </a:r>
                <a:r>
                  <a:rPr lang="ru-RU" sz="2400" dirty="0"/>
                  <a:t>в игре </a:t>
                </a:r>
                <a14:m>
                  <m:oMath xmlns:m="http://schemas.openxmlformats.org/officeDocument/2006/math">
                    <m:r>
                      <a:rPr lang="en-SG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SG" sz="2400" dirty="0"/>
                  <a:t> </a:t>
                </a:r>
                <a:r>
                  <a:rPr lang="ru-RU" sz="2400" dirty="0"/>
                  <a:t>с одномерными игроками</a:t>
                </a:r>
                <a:r>
                  <a:rPr lang="en-SG" sz="2400" dirty="0"/>
                  <a:t> </a:t>
                </a:r>
                <a:r>
                  <a:rPr lang="ru-RU" sz="2400" dirty="0"/>
                  <a:t>только если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r>
                      <a:rPr lang="en-SG" sz="24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SG" sz="2400" dirty="0"/>
                  <a:t> (</a:t>
                </a:r>
                <a14:m>
                  <m:oMath xmlns:m="http://schemas.openxmlformats.org/officeDocument/2006/math">
                    <m:r>
                      <a:rPr lang="en-SG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SG" sz="2400" dirty="0"/>
                  <a:t>)</a:t>
                </a:r>
              </a:p>
              <a:p>
                <a:pPr marL="514350" indent="-514350">
                  <a:buAutoNum type="romanLcParenBoth"/>
                </a:pPr>
                <a:r>
                  <a:rPr lang="en-SG" sz="2400" dirty="0"/>
                  <a:t>[</a:t>
                </a:r>
                <a:r>
                  <a:rPr lang="ru-RU" sz="2400" dirty="0">
                    <a:solidFill>
                      <a:srgbClr val="0070C0"/>
                    </a:solidFill>
                  </a:rPr>
                  <a:t>монотонность</a:t>
                </a:r>
                <a:r>
                  <a:rPr lang="en-SG" sz="2400" dirty="0"/>
                  <a:t>]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4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4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sz="2400" dirty="0"/>
                  <a:t> </a:t>
                </a:r>
                <a:r>
                  <a:rPr lang="ru-RU" sz="2400" dirty="0"/>
                  <a:t>неубывающая функция</a:t>
                </a:r>
                <a:r>
                  <a:rPr lang="en-SG" sz="2400" dirty="0"/>
                  <a:t>, </a:t>
                </a:r>
              </a:p>
              <a:p>
                <a:pPr marL="514350" indent="-514350">
                  <a:buAutoNum type="romanLcParenBoth"/>
                </a:pPr>
                <a:r>
                  <a:rPr lang="en-SG" sz="2200" dirty="0"/>
                  <a:t>[</a:t>
                </a:r>
                <a:r>
                  <a:rPr lang="ru-RU" sz="2200" dirty="0">
                    <a:solidFill>
                      <a:srgbClr val="0070C0"/>
                    </a:solidFill>
                  </a:rPr>
                  <a:t>платежное тождество</a:t>
                </a:r>
                <a:r>
                  <a:rPr lang="en-SG" sz="2200" dirty="0"/>
                  <a:t>]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2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SG" sz="22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SG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G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2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SG" sz="2200" i="1" dirty="0" err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SG" sz="22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SG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SG" sz="22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200" b="0" i="1" dirty="0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SG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G" sz="2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SG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SG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2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SG" sz="2200" i="1" dirty="0" err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SG" sz="2200" i="1" dirty="0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undOvr"/>
                        <m:ctrlPr>
                          <a:rPr lang="en-SG" sz="22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SG" sz="22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SG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2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SG" sz="22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SG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G" sz="22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SG" sz="22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SG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SG" sz="2200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nary>
                    <m:r>
                      <a:rPr lang="en-SG" sz="2200" i="1" dirty="0" err="1">
                        <a:latin typeface="Cambria Math" panose="02040503050406030204" pitchFamily="18" charset="0"/>
                      </a:rPr>
                      <m:t>𝑑𝑧</m:t>
                    </m:r>
                    <m:r>
                      <a:rPr lang="en-SG" sz="2200" i="1" dirty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SG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2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SG" sz="22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SG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sz="2200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SG" sz="2200" i="1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SG" sz="2200" dirty="0"/>
              </a:p>
              <a:p>
                <a:pPr marL="0" indent="0">
                  <a:buNone/>
                </a:pPr>
                <a:r>
                  <a:rPr lang="en-SG" sz="2400" dirty="0"/>
                  <a:t>						</a:t>
                </a:r>
                <a:r>
                  <a:rPr lang="ru-RU" sz="2400" dirty="0"/>
                  <a:t> где часто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SG" sz="2400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SG" sz="2400" i="1" dirty="0">
                        <a:latin typeface="Cambria Math" panose="02040503050406030204" pitchFamily="18" charset="0"/>
                      </a:rPr>
                      <m:t>(0)=0</m:t>
                    </m:r>
                  </m:oMath>
                </a14:m>
                <a:r>
                  <a:rPr lang="en-SG" sz="2400" dirty="0"/>
                  <a:t>. </a:t>
                </a:r>
              </a:p>
              <a:p>
                <a:pPr marL="0" indent="0">
                  <a:buNone/>
                </a:pPr>
                <a:r>
                  <a:rPr lang="ru-RU" sz="2400" dirty="0"/>
                  <a:t>Если вектор стратегий </a:t>
                </a:r>
                <a14:m>
                  <m:oMath xmlns:m="http://schemas.openxmlformats.org/officeDocument/2006/math">
                    <m:r>
                      <a:rPr lang="en-SG" sz="2400" b="1" dirty="0">
                        <a:latin typeface="Cambria Math" panose="02040503050406030204" pitchFamily="18" charset="0"/>
                      </a:rPr>
                      <m:t>𝐬</m:t>
                    </m:r>
                  </m:oMath>
                </a14:m>
                <a:r>
                  <a:rPr lang="en-SG" sz="2400" dirty="0"/>
                  <a:t> </a:t>
                </a:r>
                <a:r>
                  <a:rPr lang="ru-RU" sz="2400" dirty="0">
                    <a:solidFill>
                      <a:srgbClr val="0070C0"/>
                    </a:solidFill>
                  </a:rPr>
                  <a:t>сюрьекция</a:t>
                </a:r>
                <a:r>
                  <a:rPr lang="en-US" sz="2400" dirty="0">
                    <a:solidFill>
                      <a:srgbClr val="0070C0"/>
                    </a:solidFill>
                  </a:rPr>
                  <a:t>,</a:t>
                </a:r>
                <a:r>
                  <a:rPr lang="en-SG" sz="2400" dirty="0"/>
                  <a:t> </a:t>
                </a:r>
                <a:r>
                  <a:rPr lang="ru-RU" sz="2400" dirty="0"/>
                  <a:t>тогда верно обратное</a:t>
                </a:r>
                <a:r>
                  <a:rPr lang="en-SG" sz="2400" dirty="0"/>
                  <a:t> (</a:t>
                </a:r>
                <a14:m>
                  <m:oMath xmlns:m="http://schemas.openxmlformats.org/officeDocument/2006/math">
                    <m:r>
                      <a:rPr lang="en-SG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⟸</m:t>
                    </m:r>
                  </m:oMath>
                </a14:m>
                <a:r>
                  <a:rPr lang="en-SG" sz="2400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763000" cy="4525963"/>
              </a:xfrm>
              <a:blipFill>
                <a:blip r:embed="rId2"/>
                <a:stretch>
                  <a:fillRect l="-2464" t="-224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A56F9DD-6C44-6943-855B-3B9855562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47688"/>
            <a:ext cx="11557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8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Доказательства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SG" sz="2400" dirty="0"/>
                  <a:t>(</a:t>
                </a:r>
                <a:r>
                  <a:rPr lang="en-SG" sz="2400" dirty="0" err="1"/>
                  <a:t>i</a:t>
                </a:r>
                <a:r>
                  <a:rPr lang="en-SG" sz="2400" dirty="0"/>
                  <a:t>) </a:t>
                </a:r>
                <a:r>
                  <a:rPr lang="ru-RU" sz="2400" dirty="0"/>
                  <a:t>Монотонность</a:t>
                </a:r>
                <a:r>
                  <a:rPr lang="en-SG" sz="2400" dirty="0"/>
                  <a:t> +(ii)</a:t>
                </a:r>
                <a:r>
                  <a:rPr lang="ru-RU" sz="2400" dirty="0"/>
                  <a:t> Плат</a:t>
                </a:r>
                <a:r>
                  <a:rPr lang="en-US" sz="2400" dirty="0"/>
                  <a:t>.</a:t>
                </a:r>
                <a:r>
                  <a:rPr lang="ru-RU" sz="2400" dirty="0"/>
                  <a:t> тождество</a:t>
                </a:r>
                <a:r>
                  <a:rPr lang="en-SG" sz="2400" dirty="0"/>
                  <a:t> + </a:t>
                </a:r>
                <a:r>
                  <a:rPr lang="ru-RU" sz="2400" dirty="0" err="1">
                    <a:solidFill>
                      <a:srgbClr val="0070C0"/>
                    </a:solidFill>
                  </a:rPr>
                  <a:t>сюрьекция</a:t>
                </a:r>
                <a:r>
                  <a:rPr lang="en-SG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SG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SG" sz="2400" dirty="0">
                    <a:solidFill>
                      <a:srgbClr val="0070C0"/>
                    </a:solidFill>
                  </a:rPr>
                  <a:t> </a:t>
                </a:r>
                <a:r>
                  <a:rPr lang="en-SG" sz="2400" dirty="0"/>
                  <a:t>BNE</a:t>
                </a:r>
              </a:p>
              <a:p>
                <a:pPr lvl="1"/>
                <a:r>
                  <a:rPr lang="ru-RU" sz="2400" dirty="0"/>
                  <a:t>Зафиксируем </a:t>
                </a:r>
                <a14:m>
                  <m:oMath xmlns:m="http://schemas.openxmlformats.org/officeDocument/2006/math">
                    <m:r>
                      <a:rPr lang="en-SG" sz="24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SG" sz="2400" dirty="0"/>
                  <a:t> </a:t>
                </a:r>
                <a:r>
                  <a:rPr lang="ru-RU" sz="2400" dirty="0"/>
                  <a:t>и удалим в обозначениях нижний индекс</a:t>
                </a:r>
                <a:r>
                  <a:rPr lang="en-SG" sz="2400" dirty="0"/>
                  <a:t>. </a:t>
                </a:r>
              </a:p>
              <a:p>
                <a:pPr lvl="1"/>
                <a:r>
                  <a:rPr lang="ru-RU" sz="2400" dirty="0"/>
                  <a:t>Основная идея:</a:t>
                </a:r>
                <a:r>
                  <a:rPr lang="en-US" sz="2400" dirty="0"/>
                  <a:t> </a:t>
                </a:r>
                <a:r>
                  <a:rPr lang="ru-RU" sz="2400" dirty="0"/>
                  <a:t>сравнение стратегий </a:t>
                </a:r>
                <a14:m>
                  <m:oMath xmlns:m="http://schemas.openxmlformats.org/officeDocument/2006/math"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̌"/>
                        <m:ctrlPr>
                          <a:rPr lang="en-SG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SG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sz="2400" dirty="0"/>
                  <a:t> </a:t>
                </a:r>
                <a:r>
                  <a:rPr lang="ru-RU" sz="2400" dirty="0"/>
                  <a:t>и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SG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G" sz="2000" dirty="0"/>
              </a:p>
              <a:p>
                <a:pPr marL="514350" indent="-514350">
                  <a:buFont typeface="+mj-lt"/>
                  <a:buAutoNum type="arabicPeriod"/>
                </a:pPr>
                <a:endParaRPr lang="en-SG" sz="2400" dirty="0"/>
              </a:p>
              <a:p>
                <a:pPr marL="514350" indent="-514350">
                  <a:buFont typeface="+mj-lt"/>
                  <a:buAutoNum type="arabicPeriod"/>
                </a:pPr>
                <a:endParaRPr lang="en-SG" sz="2400" dirty="0"/>
              </a:p>
              <a:p>
                <a:pPr marL="514350" indent="-514350">
                  <a:buFont typeface="+mj-lt"/>
                  <a:buAutoNum type="arabicPeriod"/>
                </a:pPr>
                <a:endParaRPr lang="en-SG" sz="2400" dirty="0"/>
              </a:p>
              <a:p>
                <a:pPr marL="0" indent="0">
                  <a:buNone/>
                </a:pPr>
                <a:endParaRPr lang="en-SG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  <a:blipFill>
                <a:blip r:embed="rId3"/>
                <a:stretch>
                  <a:fillRect l="-1164" t="-1348" r="-167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201" y="3048000"/>
            <a:ext cx="5081598" cy="883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ular Callout 4"/>
              <p:cNvSpPr/>
              <p:nvPr/>
            </p:nvSpPr>
            <p:spPr>
              <a:xfrm>
                <a:off x="2514600" y="4495800"/>
                <a:ext cx="4114800" cy="1371600"/>
              </a:xfrm>
              <a:prstGeom prst="wedgeRectCallout">
                <a:avLst>
                  <a:gd name="adj1" fmla="val -2495"/>
                  <a:gd name="adj2" fmla="val -82281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/>
                  <a:t>Покажем только для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acc>
                      <m:accPr>
                        <m:chr m:val="̌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ru-RU" sz="2400" dirty="0"/>
                  <a:t> </a:t>
                </a:r>
                <a:r>
                  <a:rPr lang="en-US" sz="2400" dirty="0"/>
                  <a:t>,</a:t>
                </a:r>
              </a:p>
              <a:p>
                <a:pPr algn="ctr"/>
                <a:r>
                  <a:rPr lang="az-Cyrl-AZ" sz="2400" dirty="0"/>
                  <a:t>для</a:t>
                </a:r>
                <a:r>
                  <a:rPr lang="en-SG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acc>
                      <m:accPr>
                        <m:chr m:val="̌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az-Cyrl-AZ" sz="2400" dirty="0"/>
                  <a:t>аналогично</a:t>
                </a:r>
                <a:endParaRPr lang="en-US" sz="2400" dirty="0"/>
              </a:p>
            </p:txBody>
          </p:sp>
        </mc:Choice>
        <mc:Fallback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495800"/>
                <a:ext cx="4114800" cy="1371600"/>
              </a:xfrm>
              <a:prstGeom prst="wedgeRectCallout">
                <a:avLst>
                  <a:gd name="adj1" fmla="val -2495"/>
                  <a:gd name="adj2" fmla="val -82281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203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981200" y="1676400"/>
            <a:ext cx="2" cy="387609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981201" y="5552489"/>
            <a:ext cx="5029199" cy="1011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1981200" y="2590800"/>
            <a:ext cx="4206287" cy="2961689"/>
          </a:xfrm>
          <a:custGeom>
            <a:avLst/>
            <a:gdLst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95575 w 3476625"/>
              <a:gd name="connsiteY37" fmla="*/ 542925 h 2447925"/>
              <a:gd name="connsiteX38" fmla="*/ 2743200 w 3476625"/>
              <a:gd name="connsiteY38" fmla="*/ 457200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43200 w 3476625"/>
              <a:gd name="connsiteY38" fmla="*/ 457200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09875 w 3476625"/>
              <a:gd name="connsiteY39" fmla="*/ 371475 h 2447925"/>
              <a:gd name="connsiteX40" fmla="*/ 2771775 w 3476625"/>
              <a:gd name="connsiteY40" fmla="*/ 285750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771775 w 3476625"/>
              <a:gd name="connsiteY40" fmla="*/ 285750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756030 w 3476625"/>
              <a:gd name="connsiteY40" fmla="*/ 277877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921357 w 3476625"/>
              <a:gd name="connsiteY40" fmla="*/ 30149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811139 w 3476625"/>
              <a:gd name="connsiteY40" fmla="*/ 262132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847975 w 3476625"/>
              <a:gd name="connsiteY40" fmla="*/ 180975 h 2447925"/>
              <a:gd name="connsiteX41" fmla="*/ 2867025 w 3476625"/>
              <a:gd name="connsiteY41" fmla="*/ 152400 h 2447925"/>
              <a:gd name="connsiteX42" fmla="*/ 2876550 w 3476625"/>
              <a:gd name="connsiteY42" fmla="*/ 123825 h 2447925"/>
              <a:gd name="connsiteX43" fmla="*/ 2895600 w 3476625"/>
              <a:gd name="connsiteY43" fmla="*/ 95250 h 2447925"/>
              <a:gd name="connsiteX44" fmla="*/ 2905125 w 3476625"/>
              <a:gd name="connsiteY44" fmla="*/ 66675 h 2447925"/>
              <a:gd name="connsiteX45" fmla="*/ 2924175 w 3476625"/>
              <a:gd name="connsiteY45" fmla="*/ 38100 h 2447925"/>
              <a:gd name="connsiteX46" fmla="*/ 2933700 w 3476625"/>
              <a:gd name="connsiteY46" fmla="*/ 0 h 2447925"/>
              <a:gd name="connsiteX47" fmla="*/ 3476625 w 3476625"/>
              <a:gd name="connsiteY47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47975 w 3476625"/>
              <a:gd name="connsiteY39" fmla="*/ 180975 h 2447925"/>
              <a:gd name="connsiteX40" fmla="*/ 2867025 w 3476625"/>
              <a:gd name="connsiteY40" fmla="*/ 152400 h 2447925"/>
              <a:gd name="connsiteX41" fmla="*/ 2876550 w 3476625"/>
              <a:gd name="connsiteY41" fmla="*/ 123825 h 2447925"/>
              <a:gd name="connsiteX42" fmla="*/ 2895600 w 3476625"/>
              <a:gd name="connsiteY42" fmla="*/ 95250 h 2447925"/>
              <a:gd name="connsiteX43" fmla="*/ 2905125 w 3476625"/>
              <a:gd name="connsiteY43" fmla="*/ 66675 h 2447925"/>
              <a:gd name="connsiteX44" fmla="*/ 2924175 w 3476625"/>
              <a:gd name="connsiteY44" fmla="*/ 38100 h 2447925"/>
              <a:gd name="connsiteX45" fmla="*/ 2933700 w 3476625"/>
              <a:gd name="connsiteY45" fmla="*/ 0 h 2447925"/>
              <a:gd name="connsiteX46" fmla="*/ 3476625 w 3476625"/>
              <a:gd name="connsiteY46" fmla="*/ 0 h 244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476625" h="2447925">
                <a:moveTo>
                  <a:pt x="0" y="2447925"/>
                </a:moveTo>
                <a:lnTo>
                  <a:pt x="790575" y="2447925"/>
                </a:lnTo>
                <a:lnTo>
                  <a:pt x="838200" y="2428875"/>
                </a:lnTo>
                <a:cubicBezTo>
                  <a:pt x="863600" y="2416175"/>
                  <a:pt x="888547" y="2402526"/>
                  <a:pt x="914400" y="2390775"/>
                </a:cubicBezTo>
                <a:cubicBezTo>
                  <a:pt x="955344" y="2372164"/>
                  <a:pt x="936425" y="2394825"/>
                  <a:pt x="971550" y="2352675"/>
                </a:cubicBezTo>
                <a:cubicBezTo>
                  <a:pt x="1005672" y="2311729"/>
                  <a:pt x="978646" y="2338483"/>
                  <a:pt x="1000125" y="2295525"/>
                </a:cubicBezTo>
                <a:cubicBezTo>
                  <a:pt x="1005245" y="2285286"/>
                  <a:pt x="1014526" y="2277411"/>
                  <a:pt x="1019175" y="2266950"/>
                </a:cubicBezTo>
                <a:cubicBezTo>
                  <a:pt x="1027330" y="2248600"/>
                  <a:pt x="1029245" y="2227761"/>
                  <a:pt x="1038225" y="2209800"/>
                </a:cubicBezTo>
                <a:cubicBezTo>
                  <a:pt x="1044575" y="2197100"/>
                  <a:pt x="1051682" y="2184751"/>
                  <a:pt x="1057275" y="2171700"/>
                </a:cubicBezTo>
                <a:cubicBezTo>
                  <a:pt x="1061230" y="2162472"/>
                  <a:pt x="1061231" y="2151479"/>
                  <a:pt x="1066800" y="2143125"/>
                </a:cubicBezTo>
                <a:cubicBezTo>
                  <a:pt x="1074272" y="2131917"/>
                  <a:pt x="1085850" y="2124075"/>
                  <a:pt x="1095375" y="2114550"/>
                </a:cubicBezTo>
                <a:lnTo>
                  <a:pt x="1114425" y="2057400"/>
                </a:lnTo>
                <a:cubicBezTo>
                  <a:pt x="1117600" y="2047875"/>
                  <a:pt x="1121981" y="2038670"/>
                  <a:pt x="1123950" y="2028825"/>
                </a:cubicBezTo>
                <a:cubicBezTo>
                  <a:pt x="1137413" y="1961509"/>
                  <a:pt x="1128355" y="1996559"/>
                  <a:pt x="1152525" y="1924050"/>
                </a:cubicBezTo>
                <a:lnTo>
                  <a:pt x="1171575" y="1866900"/>
                </a:lnTo>
                <a:cubicBezTo>
                  <a:pt x="1182520" y="1834065"/>
                  <a:pt x="1174000" y="1845425"/>
                  <a:pt x="1190625" y="1828800"/>
                </a:cubicBezTo>
                <a:lnTo>
                  <a:pt x="1800225" y="1600200"/>
                </a:lnTo>
                <a:lnTo>
                  <a:pt x="1857375" y="1562100"/>
                </a:lnTo>
                <a:cubicBezTo>
                  <a:pt x="1879600" y="1546225"/>
                  <a:pt x="1900630" y="1528527"/>
                  <a:pt x="1924050" y="1514475"/>
                </a:cubicBezTo>
                <a:cubicBezTo>
                  <a:pt x="1932659" y="1509309"/>
                  <a:pt x="1944912" y="1511378"/>
                  <a:pt x="1952625" y="1504950"/>
                </a:cubicBezTo>
                <a:cubicBezTo>
                  <a:pt x="1964821" y="1494787"/>
                  <a:pt x="1970580" y="1478650"/>
                  <a:pt x="1981200" y="1466850"/>
                </a:cubicBezTo>
                <a:cubicBezTo>
                  <a:pt x="2000126" y="1445821"/>
                  <a:pt x="2043088" y="1413328"/>
                  <a:pt x="2057400" y="1381125"/>
                </a:cubicBezTo>
                <a:cubicBezTo>
                  <a:pt x="2065555" y="1362775"/>
                  <a:pt x="2070100" y="1343025"/>
                  <a:pt x="2076450" y="1323975"/>
                </a:cubicBezTo>
                <a:cubicBezTo>
                  <a:pt x="2079625" y="1314450"/>
                  <a:pt x="2080406" y="1303754"/>
                  <a:pt x="2085975" y="1295400"/>
                </a:cubicBezTo>
                <a:lnTo>
                  <a:pt x="2105025" y="1266825"/>
                </a:lnTo>
                <a:cubicBezTo>
                  <a:pt x="2110463" y="1239634"/>
                  <a:pt x="2116004" y="1208003"/>
                  <a:pt x="2124075" y="1181100"/>
                </a:cubicBezTo>
                <a:cubicBezTo>
                  <a:pt x="2129845" y="1161866"/>
                  <a:pt x="2134145" y="1141911"/>
                  <a:pt x="2143125" y="1123950"/>
                </a:cubicBezTo>
                <a:cubicBezTo>
                  <a:pt x="2166665" y="1076870"/>
                  <a:pt x="2157685" y="1099320"/>
                  <a:pt x="2171700" y="1057275"/>
                </a:cubicBezTo>
                <a:cubicBezTo>
                  <a:pt x="2174875" y="1035050"/>
                  <a:pt x="2176822" y="1012615"/>
                  <a:pt x="2181225" y="990600"/>
                </a:cubicBezTo>
                <a:cubicBezTo>
                  <a:pt x="2183194" y="980755"/>
                  <a:pt x="2190035" y="972040"/>
                  <a:pt x="2190750" y="962025"/>
                </a:cubicBezTo>
                <a:cubicBezTo>
                  <a:pt x="2196410" y="882788"/>
                  <a:pt x="2187626" y="802325"/>
                  <a:pt x="2200275" y="723900"/>
                </a:cubicBezTo>
                <a:cubicBezTo>
                  <a:pt x="2203921" y="701297"/>
                  <a:pt x="2222186" y="682939"/>
                  <a:pt x="2238375" y="666750"/>
                </a:cubicBezTo>
                <a:cubicBezTo>
                  <a:pt x="2312150" y="592975"/>
                  <a:pt x="2275232" y="610014"/>
                  <a:pt x="2333625" y="590550"/>
                </a:cubicBezTo>
                <a:cubicBezTo>
                  <a:pt x="2343150" y="581025"/>
                  <a:pt x="2350152" y="567999"/>
                  <a:pt x="2362200" y="561975"/>
                </a:cubicBezTo>
                <a:cubicBezTo>
                  <a:pt x="2376680" y="554735"/>
                  <a:pt x="2394119" y="556377"/>
                  <a:pt x="2409825" y="552450"/>
                </a:cubicBezTo>
                <a:cubicBezTo>
                  <a:pt x="2419565" y="550015"/>
                  <a:pt x="2428660" y="545360"/>
                  <a:pt x="2438400" y="542925"/>
                </a:cubicBezTo>
                <a:cubicBezTo>
                  <a:pt x="2454106" y="538998"/>
                  <a:pt x="2470150" y="536575"/>
                  <a:pt x="2486025" y="533400"/>
                </a:cubicBezTo>
                <a:cubicBezTo>
                  <a:pt x="2555875" y="536575"/>
                  <a:pt x="2644775" y="503237"/>
                  <a:pt x="2686050" y="476250"/>
                </a:cubicBezTo>
                <a:cubicBezTo>
                  <a:pt x="2727325" y="449263"/>
                  <a:pt x="2706688" y="420687"/>
                  <a:pt x="2733675" y="371475"/>
                </a:cubicBezTo>
                <a:cubicBezTo>
                  <a:pt x="2760662" y="322263"/>
                  <a:pt x="2825750" y="217487"/>
                  <a:pt x="2847975" y="180975"/>
                </a:cubicBezTo>
                <a:cubicBezTo>
                  <a:pt x="2870200" y="144463"/>
                  <a:pt x="2861905" y="162639"/>
                  <a:pt x="2867025" y="152400"/>
                </a:cubicBezTo>
                <a:cubicBezTo>
                  <a:pt x="2871515" y="143420"/>
                  <a:pt x="2872060" y="132805"/>
                  <a:pt x="2876550" y="123825"/>
                </a:cubicBezTo>
                <a:cubicBezTo>
                  <a:pt x="2881670" y="113586"/>
                  <a:pt x="2890480" y="105489"/>
                  <a:pt x="2895600" y="95250"/>
                </a:cubicBezTo>
                <a:cubicBezTo>
                  <a:pt x="2900090" y="86270"/>
                  <a:pt x="2900635" y="75655"/>
                  <a:pt x="2905125" y="66675"/>
                </a:cubicBezTo>
                <a:cubicBezTo>
                  <a:pt x="2910245" y="56436"/>
                  <a:pt x="2919055" y="48339"/>
                  <a:pt x="2924175" y="38100"/>
                </a:cubicBezTo>
                <a:cubicBezTo>
                  <a:pt x="2934704" y="17042"/>
                  <a:pt x="2933700" y="16236"/>
                  <a:pt x="2933700" y="0"/>
                </a:cubicBezTo>
                <a:lnTo>
                  <a:pt x="3476625" y="0"/>
                </a:lnTo>
              </a:path>
            </a:pathLst>
          </a:custGeom>
          <a:noFill/>
          <a:ln w="508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600" y="1161783"/>
            <a:ext cx="707047" cy="402286"/>
          </a:xfrm>
          <a:prstGeom prst="rect">
            <a:avLst/>
          </a:prstGeom>
        </p:spPr>
      </p:pic>
      <p:cxnSp>
        <p:nvCxnSpPr>
          <p:cNvPr id="22" name="Straight Connector 21"/>
          <p:cNvCxnSpPr>
            <a:stCxn id="14" idx="45"/>
          </p:cNvCxnSpPr>
          <p:nvPr/>
        </p:nvCxnSpPr>
        <p:spPr>
          <a:xfrm flipH="1" flipV="1">
            <a:off x="1981199" y="2590799"/>
            <a:ext cx="3549416" cy="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73" y="2895600"/>
            <a:ext cx="530286" cy="301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72" y="3920787"/>
            <a:ext cx="530286" cy="301714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H="1">
            <a:off x="1726972" y="3046455"/>
            <a:ext cx="457200" cy="1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726971" y="4071644"/>
            <a:ext cx="457200" cy="1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257799" y="5405981"/>
            <a:ext cx="1" cy="313239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571998" y="5405981"/>
            <a:ext cx="1" cy="313239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12" y="5881322"/>
            <a:ext cx="135314" cy="197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13" y="5881323"/>
            <a:ext cx="135314" cy="13714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000" y="2489313"/>
            <a:ext cx="102400" cy="20297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71" y="5451003"/>
            <a:ext cx="129829" cy="20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55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rocess 9"/>
          <p:cNvSpPr/>
          <p:nvPr/>
        </p:nvSpPr>
        <p:spPr>
          <a:xfrm>
            <a:off x="1981199" y="3046455"/>
            <a:ext cx="3297628" cy="2506034"/>
          </a:xfrm>
          <a:prstGeom prst="flowChartProcess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981200" y="1676400"/>
            <a:ext cx="2" cy="387609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981201" y="5552489"/>
            <a:ext cx="5029199" cy="1011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1981200" y="2590800"/>
            <a:ext cx="4206287" cy="2961689"/>
          </a:xfrm>
          <a:custGeom>
            <a:avLst/>
            <a:gdLst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95575 w 3476625"/>
              <a:gd name="connsiteY37" fmla="*/ 542925 h 2447925"/>
              <a:gd name="connsiteX38" fmla="*/ 2743200 w 3476625"/>
              <a:gd name="connsiteY38" fmla="*/ 457200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43200 w 3476625"/>
              <a:gd name="connsiteY38" fmla="*/ 457200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09875 w 3476625"/>
              <a:gd name="connsiteY39" fmla="*/ 371475 h 2447925"/>
              <a:gd name="connsiteX40" fmla="*/ 2828925 w 3476625"/>
              <a:gd name="connsiteY40" fmla="*/ 31432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09875 w 3476625"/>
              <a:gd name="connsiteY39" fmla="*/ 371475 h 2447925"/>
              <a:gd name="connsiteX40" fmla="*/ 2771775 w 3476625"/>
              <a:gd name="connsiteY40" fmla="*/ 285750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771775 w 3476625"/>
              <a:gd name="connsiteY40" fmla="*/ 285750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756030 w 3476625"/>
              <a:gd name="connsiteY40" fmla="*/ 277877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921357 w 3476625"/>
              <a:gd name="connsiteY40" fmla="*/ 301495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811139 w 3476625"/>
              <a:gd name="connsiteY40" fmla="*/ 262132 h 2447925"/>
              <a:gd name="connsiteX41" fmla="*/ 2847975 w 3476625"/>
              <a:gd name="connsiteY41" fmla="*/ 180975 h 2447925"/>
              <a:gd name="connsiteX42" fmla="*/ 2867025 w 3476625"/>
              <a:gd name="connsiteY42" fmla="*/ 152400 h 2447925"/>
              <a:gd name="connsiteX43" fmla="*/ 2876550 w 3476625"/>
              <a:gd name="connsiteY43" fmla="*/ 123825 h 2447925"/>
              <a:gd name="connsiteX44" fmla="*/ 2895600 w 3476625"/>
              <a:gd name="connsiteY44" fmla="*/ 95250 h 2447925"/>
              <a:gd name="connsiteX45" fmla="*/ 2905125 w 3476625"/>
              <a:gd name="connsiteY45" fmla="*/ 66675 h 2447925"/>
              <a:gd name="connsiteX46" fmla="*/ 2924175 w 3476625"/>
              <a:gd name="connsiteY46" fmla="*/ 38100 h 2447925"/>
              <a:gd name="connsiteX47" fmla="*/ 2933700 w 3476625"/>
              <a:gd name="connsiteY47" fmla="*/ 0 h 2447925"/>
              <a:gd name="connsiteX48" fmla="*/ 3476625 w 3476625"/>
              <a:gd name="connsiteY48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771775 w 3476625"/>
              <a:gd name="connsiteY39" fmla="*/ 333375 h 2447925"/>
              <a:gd name="connsiteX40" fmla="*/ 2847975 w 3476625"/>
              <a:gd name="connsiteY40" fmla="*/ 180975 h 2447925"/>
              <a:gd name="connsiteX41" fmla="*/ 2867025 w 3476625"/>
              <a:gd name="connsiteY41" fmla="*/ 152400 h 2447925"/>
              <a:gd name="connsiteX42" fmla="*/ 2876550 w 3476625"/>
              <a:gd name="connsiteY42" fmla="*/ 123825 h 2447925"/>
              <a:gd name="connsiteX43" fmla="*/ 2895600 w 3476625"/>
              <a:gd name="connsiteY43" fmla="*/ 95250 h 2447925"/>
              <a:gd name="connsiteX44" fmla="*/ 2905125 w 3476625"/>
              <a:gd name="connsiteY44" fmla="*/ 66675 h 2447925"/>
              <a:gd name="connsiteX45" fmla="*/ 2924175 w 3476625"/>
              <a:gd name="connsiteY45" fmla="*/ 38100 h 2447925"/>
              <a:gd name="connsiteX46" fmla="*/ 2933700 w 3476625"/>
              <a:gd name="connsiteY46" fmla="*/ 0 h 2447925"/>
              <a:gd name="connsiteX47" fmla="*/ 3476625 w 3476625"/>
              <a:gd name="connsiteY47" fmla="*/ 0 h 2447925"/>
              <a:gd name="connsiteX0" fmla="*/ 0 w 3476625"/>
              <a:gd name="connsiteY0" fmla="*/ 2447925 h 2447925"/>
              <a:gd name="connsiteX1" fmla="*/ 790575 w 3476625"/>
              <a:gd name="connsiteY1" fmla="*/ 2447925 h 2447925"/>
              <a:gd name="connsiteX2" fmla="*/ 838200 w 3476625"/>
              <a:gd name="connsiteY2" fmla="*/ 2428875 h 2447925"/>
              <a:gd name="connsiteX3" fmla="*/ 914400 w 3476625"/>
              <a:gd name="connsiteY3" fmla="*/ 2390775 h 2447925"/>
              <a:gd name="connsiteX4" fmla="*/ 971550 w 3476625"/>
              <a:gd name="connsiteY4" fmla="*/ 2352675 h 2447925"/>
              <a:gd name="connsiteX5" fmla="*/ 1000125 w 3476625"/>
              <a:gd name="connsiteY5" fmla="*/ 2295525 h 2447925"/>
              <a:gd name="connsiteX6" fmla="*/ 1019175 w 3476625"/>
              <a:gd name="connsiteY6" fmla="*/ 2266950 h 2447925"/>
              <a:gd name="connsiteX7" fmla="*/ 1038225 w 3476625"/>
              <a:gd name="connsiteY7" fmla="*/ 2209800 h 2447925"/>
              <a:gd name="connsiteX8" fmla="*/ 1057275 w 3476625"/>
              <a:gd name="connsiteY8" fmla="*/ 2171700 h 2447925"/>
              <a:gd name="connsiteX9" fmla="*/ 1066800 w 3476625"/>
              <a:gd name="connsiteY9" fmla="*/ 2143125 h 2447925"/>
              <a:gd name="connsiteX10" fmla="*/ 1095375 w 3476625"/>
              <a:gd name="connsiteY10" fmla="*/ 2114550 h 2447925"/>
              <a:gd name="connsiteX11" fmla="*/ 1114425 w 3476625"/>
              <a:gd name="connsiteY11" fmla="*/ 2057400 h 2447925"/>
              <a:gd name="connsiteX12" fmla="*/ 1123950 w 3476625"/>
              <a:gd name="connsiteY12" fmla="*/ 2028825 h 2447925"/>
              <a:gd name="connsiteX13" fmla="*/ 1152525 w 3476625"/>
              <a:gd name="connsiteY13" fmla="*/ 1924050 h 2447925"/>
              <a:gd name="connsiteX14" fmla="*/ 1171575 w 3476625"/>
              <a:gd name="connsiteY14" fmla="*/ 1866900 h 2447925"/>
              <a:gd name="connsiteX15" fmla="*/ 1190625 w 3476625"/>
              <a:gd name="connsiteY15" fmla="*/ 1828800 h 2447925"/>
              <a:gd name="connsiteX16" fmla="*/ 1800225 w 3476625"/>
              <a:gd name="connsiteY16" fmla="*/ 1600200 h 2447925"/>
              <a:gd name="connsiteX17" fmla="*/ 1857375 w 3476625"/>
              <a:gd name="connsiteY17" fmla="*/ 1562100 h 2447925"/>
              <a:gd name="connsiteX18" fmla="*/ 1924050 w 3476625"/>
              <a:gd name="connsiteY18" fmla="*/ 1514475 h 2447925"/>
              <a:gd name="connsiteX19" fmla="*/ 1952625 w 3476625"/>
              <a:gd name="connsiteY19" fmla="*/ 1504950 h 2447925"/>
              <a:gd name="connsiteX20" fmla="*/ 1981200 w 3476625"/>
              <a:gd name="connsiteY20" fmla="*/ 1466850 h 2447925"/>
              <a:gd name="connsiteX21" fmla="*/ 2057400 w 3476625"/>
              <a:gd name="connsiteY21" fmla="*/ 1381125 h 2447925"/>
              <a:gd name="connsiteX22" fmla="*/ 2076450 w 3476625"/>
              <a:gd name="connsiteY22" fmla="*/ 1323975 h 2447925"/>
              <a:gd name="connsiteX23" fmla="*/ 2085975 w 3476625"/>
              <a:gd name="connsiteY23" fmla="*/ 1295400 h 2447925"/>
              <a:gd name="connsiteX24" fmla="*/ 2105025 w 3476625"/>
              <a:gd name="connsiteY24" fmla="*/ 1266825 h 2447925"/>
              <a:gd name="connsiteX25" fmla="*/ 2124075 w 3476625"/>
              <a:gd name="connsiteY25" fmla="*/ 1181100 h 2447925"/>
              <a:gd name="connsiteX26" fmla="*/ 2143125 w 3476625"/>
              <a:gd name="connsiteY26" fmla="*/ 1123950 h 2447925"/>
              <a:gd name="connsiteX27" fmla="*/ 2171700 w 3476625"/>
              <a:gd name="connsiteY27" fmla="*/ 1057275 h 2447925"/>
              <a:gd name="connsiteX28" fmla="*/ 2181225 w 3476625"/>
              <a:gd name="connsiteY28" fmla="*/ 990600 h 2447925"/>
              <a:gd name="connsiteX29" fmla="*/ 2190750 w 3476625"/>
              <a:gd name="connsiteY29" fmla="*/ 962025 h 2447925"/>
              <a:gd name="connsiteX30" fmla="*/ 2200275 w 3476625"/>
              <a:gd name="connsiteY30" fmla="*/ 723900 h 2447925"/>
              <a:gd name="connsiteX31" fmla="*/ 2238375 w 3476625"/>
              <a:gd name="connsiteY31" fmla="*/ 666750 h 2447925"/>
              <a:gd name="connsiteX32" fmla="*/ 2333625 w 3476625"/>
              <a:gd name="connsiteY32" fmla="*/ 590550 h 2447925"/>
              <a:gd name="connsiteX33" fmla="*/ 2362200 w 3476625"/>
              <a:gd name="connsiteY33" fmla="*/ 561975 h 2447925"/>
              <a:gd name="connsiteX34" fmla="*/ 2409825 w 3476625"/>
              <a:gd name="connsiteY34" fmla="*/ 552450 h 2447925"/>
              <a:gd name="connsiteX35" fmla="*/ 2438400 w 3476625"/>
              <a:gd name="connsiteY35" fmla="*/ 542925 h 2447925"/>
              <a:gd name="connsiteX36" fmla="*/ 2486025 w 3476625"/>
              <a:gd name="connsiteY36" fmla="*/ 533400 h 2447925"/>
              <a:gd name="connsiteX37" fmla="*/ 2686050 w 3476625"/>
              <a:gd name="connsiteY37" fmla="*/ 476250 h 2447925"/>
              <a:gd name="connsiteX38" fmla="*/ 2733675 w 3476625"/>
              <a:gd name="connsiteY38" fmla="*/ 371475 h 2447925"/>
              <a:gd name="connsiteX39" fmla="*/ 2847975 w 3476625"/>
              <a:gd name="connsiteY39" fmla="*/ 180975 h 2447925"/>
              <a:gd name="connsiteX40" fmla="*/ 2867025 w 3476625"/>
              <a:gd name="connsiteY40" fmla="*/ 152400 h 2447925"/>
              <a:gd name="connsiteX41" fmla="*/ 2876550 w 3476625"/>
              <a:gd name="connsiteY41" fmla="*/ 123825 h 2447925"/>
              <a:gd name="connsiteX42" fmla="*/ 2895600 w 3476625"/>
              <a:gd name="connsiteY42" fmla="*/ 95250 h 2447925"/>
              <a:gd name="connsiteX43" fmla="*/ 2905125 w 3476625"/>
              <a:gd name="connsiteY43" fmla="*/ 66675 h 2447925"/>
              <a:gd name="connsiteX44" fmla="*/ 2924175 w 3476625"/>
              <a:gd name="connsiteY44" fmla="*/ 38100 h 2447925"/>
              <a:gd name="connsiteX45" fmla="*/ 2933700 w 3476625"/>
              <a:gd name="connsiteY45" fmla="*/ 0 h 2447925"/>
              <a:gd name="connsiteX46" fmla="*/ 3476625 w 3476625"/>
              <a:gd name="connsiteY46" fmla="*/ 0 h 244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476625" h="2447925">
                <a:moveTo>
                  <a:pt x="0" y="2447925"/>
                </a:moveTo>
                <a:lnTo>
                  <a:pt x="790575" y="2447925"/>
                </a:lnTo>
                <a:lnTo>
                  <a:pt x="838200" y="2428875"/>
                </a:lnTo>
                <a:cubicBezTo>
                  <a:pt x="863600" y="2416175"/>
                  <a:pt x="888547" y="2402526"/>
                  <a:pt x="914400" y="2390775"/>
                </a:cubicBezTo>
                <a:cubicBezTo>
                  <a:pt x="955344" y="2372164"/>
                  <a:pt x="936425" y="2394825"/>
                  <a:pt x="971550" y="2352675"/>
                </a:cubicBezTo>
                <a:cubicBezTo>
                  <a:pt x="1005672" y="2311729"/>
                  <a:pt x="978646" y="2338483"/>
                  <a:pt x="1000125" y="2295525"/>
                </a:cubicBezTo>
                <a:cubicBezTo>
                  <a:pt x="1005245" y="2285286"/>
                  <a:pt x="1014526" y="2277411"/>
                  <a:pt x="1019175" y="2266950"/>
                </a:cubicBezTo>
                <a:cubicBezTo>
                  <a:pt x="1027330" y="2248600"/>
                  <a:pt x="1029245" y="2227761"/>
                  <a:pt x="1038225" y="2209800"/>
                </a:cubicBezTo>
                <a:cubicBezTo>
                  <a:pt x="1044575" y="2197100"/>
                  <a:pt x="1051682" y="2184751"/>
                  <a:pt x="1057275" y="2171700"/>
                </a:cubicBezTo>
                <a:cubicBezTo>
                  <a:pt x="1061230" y="2162472"/>
                  <a:pt x="1061231" y="2151479"/>
                  <a:pt x="1066800" y="2143125"/>
                </a:cubicBezTo>
                <a:cubicBezTo>
                  <a:pt x="1074272" y="2131917"/>
                  <a:pt x="1085850" y="2124075"/>
                  <a:pt x="1095375" y="2114550"/>
                </a:cubicBezTo>
                <a:lnTo>
                  <a:pt x="1114425" y="2057400"/>
                </a:lnTo>
                <a:cubicBezTo>
                  <a:pt x="1117600" y="2047875"/>
                  <a:pt x="1121981" y="2038670"/>
                  <a:pt x="1123950" y="2028825"/>
                </a:cubicBezTo>
                <a:cubicBezTo>
                  <a:pt x="1137413" y="1961509"/>
                  <a:pt x="1128355" y="1996559"/>
                  <a:pt x="1152525" y="1924050"/>
                </a:cubicBezTo>
                <a:lnTo>
                  <a:pt x="1171575" y="1866900"/>
                </a:lnTo>
                <a:cubicBezTo>
                  <a:pt x="1182520" y="1834065"/>
                  <a:pt x="1174000" y="1845425"/>
                  <a:pt x="1190625" y="1828800"/>
                </a:cubicBezTo>
                <a:lnTo>
                  <a:pt x="1800225" y="1600200"/>
                </a:lnTo>
                <a:lnTo>
                  <a:pt x="1857375" y="1562100"/>
                </a:lnTo>
                <a:cubicBezTo>
                  <a:pt x="1879600" y="1546225"/>
                  <a:pt x="1900630" y="1528527"/>
                  <a:pt x="1924050" y="1514475"/>
                </a:cubicBezTo>
                <a:cubicBezTo>
                  <a:pt x="1932659" y="1509309"/>
                  <a:pt x="1944912" y="1511378"/>
                  <a:pt x="1952625" y="1504950"/>
                </a:cubicBezTo>
                <a:cubicBezTo>
                  <a:pt x="1964821" y="1494787"/>
                  <a:pt x="1970580" y="1478650"/>
                  <a:pt x="1981200" y="1466850"/>
                </a:cubicBezTo>
                <a:cubicBezTo>
                  <a:pt x="2000126" y="1445821"/>
                  <a:pt x="2043088" y="1413328"/>
                  <a:pt x="2057400" y="1381125"/>
                </a:cubicBezTo>
                <a:cubicBezTo>
                  <a:pt x="2065555" y="1362775"/>
                  <a:pt x="2070100" y="1343025"/>
                  <a:pt x="2076450" y="1323975"/>
                </a:cubicBezTo>
                <a:cubicBezTo>
                  <a:pt x="2079625" y="1314450"/>
                  <a:pt x="2080406" y="1303754"/>
                  <a:pt x="2085975" y="1295400"/>
                </a:cubicBezTo>
                <a:lnTo>
                  <a:pt x="2105025" y="1266825"/>
                </a:lnTo>
                <a:cubicBezTo>
                  <a:pt x="2110463" y="1239634"/>
                  <a:pt x="2116004" y="1208003"/>
                  <a:pt x="2124075" y="1181100"/>
                </a:cubicBezTo>
                <a:cubicBezTo>
                  <a:pt x="2129845" y="1161866"/>
                  <a:pt x="2134145" y="1141911"/>
                  <a:pt x="2143125" y="1123950"/>
                </a:cubicBezTo>
                <a:cubicBezTo>
                  <a:pt x="2166665" y="1076870"/>
                  <a:pt x="2157685" y="1099320"/>
                  <a:pt x="2171700" y="1057275"/>
                </a:cubicBezTo>
                <a:cubicBezTo>
                  <a:pt x="2174875" y="1035050"/>
                  <a:pt x="2176822" y="1012615"/>
                  <a:pt x="2181225" y="990600"/>
                </a:cubicBezTo>
                <a:cubicBezTo>
                  <a:pt x="2183194" y="980755"/>
                  <a:pt x="2190035" y="972040"/>
                  <a:pt x="2190750" y="962025"/>
                </a:cubicBezTo>
                <a:cubicBezTo>
                  <a:pt x="2196410" y="882788"/>
                  <a:pt x="2187626" y="802325"/>
                  <a:pt x="2200275" y="723900"/>
                </a:cubicBezTo>
                <a:cubicBezTo>
                  <a:pt x="2203921" y="701297"/>
                  <a:pt x="2222186" y="682939"/>
                  <a:pt x="2238375" y="666750"/>
                </a:cubicBezTo>
                <a:cubicBezTo>
                  <a:pt x="2312150" y="592975"/>
                  <a:pt x="2275232" y="610014"/>
                  <a:pt x="2333625" y="590550"/>
                </a:cubicBezTo>
                <a:cubicBezTo>
                  <a:pt x="2343150" y="581025"/>
                  <a:pt x="2350152" y="567999"/>
                  <a:pt x="2362200" y="561975"/>
                </a:cubicBezTo>
                <a:cubicBezTo>
                  <a:pt x="2376680" y="554735"/>
                  <a:pt x="2394119" y="556377"/>
                  <a:pt x="2409825" y="552450"/>
                </a:cubicBezTo>
                <a:cubicBezTo>
                  <a:pt x="2419565" y="550015"/>
                  <a:pt x="2428660" y="545360"/>
                  <a:pt x="2438400" y="542925"/>
                </a:cubicBezTo>
                <a:cubicBezTo>
                  <a:pt x="2454106" y="538998"/>
                  <a:pt x="2470150" y="536575"/>
                  <a:pt x="2486025" y="533400"/>
                </a:cubicBezTo>
                <a:cubicBezTo>
                  <a:pt x="2555875" y="536575"/>
                  <a:pt x="2644775" y="503237"/>
                  <a:pt x="2686050" y="476250"/>
                </a:cubicBezTo>
                <a:cubicBezTo>
                  <a:pt x="2727325" y="449263"/>
                  <a:pt x="2706688" y="420687"/>
                  <a:pt x="2733675" y="371475"/>
                </a:cubicBezTo>
                <a:cubicBezTo>
                  <a:pt x="2760662" y="322263"/>
                  <a:pt x="2825750" y="217487"/>
                  <a:pt x="2847975" y="180975"/>
                </a:cubicBezTo>
                <a:cubicBezTo>
                  <a:pt x="2870200" y="144463"/>
                  <a:pt x="2861905" y="162639"/>
                  <a:pt x="2867025" y="152400"/>
                </a:cubicBezTo>
                <a:cubicBezTo>
                  <a:pt x="2871515" y="143420"/>
                  <a:pt x="2872060" y="132805"/>
                  <a:pt x="2876550" y="123825"/>
                </a:cubicBezTo>
                <a:cubicBezTo>
                  <a:pt x="2881670" y="113586"/>
                  <a:pt x="2890480" y="105489"/>
                  <a:pt x="2895600" y="95250"/>
                </a:cubicBezTo>
                <a:cubicBezTo>
                  <a:pt x="2900090" y="86270"/>
                  <a:pt x="2900635" y="75655"/>
                  <a:pt x="2905125" y="66675"/>
                </a:cubicBezTo>
                <a:cubicBezTo>
                  <a:pt x="2910245" y="56436"/>
                  <a:pt x="2919055" y="48339"/>
                  <a:pt x="2924175" y="38100"/>
                </a:cubicBezTo>
                <a:cubicBezTo>
                  <a:pt x="2934704" y="17042"/>
                  <a:pt x="2933700" y="16236"/>
                  <a:pt x="2933700" y="0"/>
                </a:cubicBezTo>
                <a:lnTo>
                  <a:pt x="3476625" y="0"/>
                </a:lnTo>
              </a:path>
            </a:pathLst>
          </a:custGeom>
          <a:noFill/>
          <a:ln w="508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22" name="Straight Connector 21"/>
          <p:cNvCxnSpPr>
            <a:stCxn id="14" idx="45"/>
          </p:cNvCxnSpPr>
          <p:nvPr/>
        </p:nvCxnSpPr>
        <p:spPr>
          <a:xfrm flipH="1" flipV="1">
            <a:off x="1981199" y="2590799"/>
            <a:ext cx="3549416" cy="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73" y="2895600"/>
            <a:ext cx="530286" cy="301714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H="1">
            <a:off x="1726972" y="3046455"/>
            <a:ext cx="457200" cy="1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257799" y="5405981"/>
            <a:ext cx="1" cy="313239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13" y="5881324"/>
            <a:ext cx="135314" cy="13714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000" y="2489313"/>
            <a:ext cx="102400" cy="20297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71" y="5451003"/>
            <a:ext cx="129829" cy="2084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52" y="1093662"/>
            <a:ext cx="1209295" cy="4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814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0.4612"/>
  <p:tag name="ORIGINALWIDTH" val="1786.277"/>
  <p:tag name="LATEXADDIN" val="\documentclass{article}&#10;\usepackage{amsmath}&#10;\pagestyle{empty}&#10;\begin{document}&#10;&#10;\begin{align*}&#10;u(v,\check{v}) = v\cdot x(\check{v})-p(\check{v})\le u(v,v)\\&#10;u(\check{v},v) = \check{v}\cdot x(v)-p(v)\le &#10;u(\check{v},\check{v})&#10;\end{align*}&#10;&#10;&#10;\end{document}"/>
  <p:tag name="IGUANATEXSIZE" val="28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5.49307"/>
  <p:tag name="LATEXADDIN" val="\documentclass{article}&#10;\usepackage{amsmath}&#10;\pagestyle{empty}&#10;\begin{document}&#10;&#10;&#10;\[&#10;v&#10;\]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41.99472"/>
  <p:tag name="LATEXADDIN" val="\documentclass{article}&#10;\usepackage{amsmath}&#10;\pagestyle{empty}&#10;\begin{document}&#10;&#10;&#10;\[&#10;1&#10;\]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3.24331"/>
  <p:tag name="LATEXADDIN" val="\documentclass{article}&#10;\usepackage{amsmath}&#10;\pagestyle{empty}&#10;\begin{document}&#10;&#10;&#10;\[&#10;0&#10;\]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371.9535"/>
  <p:tag name="LATEXADDIN" val="\documentclass{article}&#10;\usepackage{amsmath}&#10;\pagestyle{empty}&#10;\begin{document}&#10;&#10;&#10;\[&#10;v\cdot x(v)&#10;\]&#10;&#10;\end{document}"/>
  <p:tag name="IGUANATEXSIZE" val="32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17.4728"/>
  <p:tag name="LATEXADDIN" val="\documentclass{article}&#10;\usepackage{amsmath}&#10;\pagestyle{empty}&#10;\begin{document}&#10;&#10;&#10;\[&#10;x(v)&#10;\]&#10;&#10;\end{document}"/>
  <p:tag name="IGUANATEXSIZE" val="24"/>
  <p:tag name="IGUANATEXCURSOR" val="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5.49307"/>
  <p:tag name="LATEXADDIN" val="\documentclass{article}&#10;\usepackage{amsmath}&#10;\pagestyle{empty}&#10;\begin{document}&#10;&#10;&#10;\[&#10;v&#10;\]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41.99472"/>
  <p:tag name="LATEXADDIN" val="\documentclass{article}&#10;\usepackage{amsmath}&#10;\pagestyle{empty}&#10;\begin{document}&#10;&#10;&#10;\[&#10;1&#10;\]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3.24331"/>
  <p:tag name="LATEXADDIN" val="\documentclass{article}&#10;\usepackage{amsmath}&#10;\pagestyle{empty}&#10;\begin{document}&#10;&#10;&#10;\[&#10;0&#10;\]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371.9535"/>
  <p:tag name="LATEXADDIN" val="\documentclass{article}&#10;\usepackage{amsmath}&#10;\pagestyle{empty}&#10;\begin{document}&#10;&#10;&#10;\[&#10;v\cdot x(\check{v})&#10;\]&#10;&#10;\end{document}"/>
  <p:tag name="IGUANATEXSIZE" val="32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98985"/>
  <p:tag name="ORIGINALWIDTH" val="55.49307"/>
  <p:tag name="LATEXADDIN" val="\documentclass{article}&#10;\usepackage{amsmath}&#10;\pagestyle{empty}&#10;\begin{document}&#10;&#10;&#10;\[&#10;\check{v}&#10;\]&#10;&#10;\end{document}"/>
  <p:tag name="IGUANATEXSIZE" val="24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17.4728"/>
  <p:tag name="LATEXADDIN" val="\documentclass{article}&#10;\usepackage{amsmath}&#10;\pagestyle{empty}&#10;\begin{document}&#10;&#10;&#10;\[&#10;x(v)&#10;\]&#10;&#10;\end{document}"/>
  <p:tag name="IGUANATEXSIZE" val="32"/>
  <p:tag name="IGUANATEXCURSOR" val="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17.4728"/>
  <p:tag name="LATEXADDIN" val="\documentclass{article}&#10;\usepackage{amsmath}&#10;\pagestyle{empty}&#10;\begin{document}&#10;&#10;&#10;\[&#10;x(\check{v})&#10;\]&#10;&#10;\end{document}"/>
  <p:tag name="IGUANATEXSIZE" val="24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17.4728"/>
  <p:tag name="LATEXADDIN" val="\documentclass{article}&#10;\usepackage{amsmath}&#10;\pagestyle{empty}&#10;\begin{document}&#10;&#10;&#10;\[&#10;x(v)&#10;\]&#10;&#10;\end{document}"/>
  <p:tag name="IGUANATEXSIZE" val="24"/>
  <p:tag name="IGUANATEXCURSOR" val="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5.49307"/>
  <p:tag name="LATEXADDIN" val="\documentclass{article}&#10;\usepackage{amsmath}&#10;\pagestyle{empty}&#10;\begin{document}&#10;&#10;&#10;\[&#10;v&#10;\]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41.99472"/>
  <p:tag name="LATEXADDIN" val="\documentclass{article}&#10;\usepackage{amsmath}&#10;\pagestyle{empty}&#10;\begin{document}&#10;&#10;&#10;\[&#10;1&#10;\]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3.24331"/>
  <p:tag name="LATEXADDIN" val="\documentclass{article}&#10;\usepackage{amsmath}&#10;\pagestyle{empty}&#10;\begin{document}&#10;&#10;&#10;\[&#10;0&#10;\]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4635"/>
  <p:tag name="ORIGINALWIDTH" val="1514.061"/>
  <p:tag name="LATEXADDIN" val="\documentclass{article}&#10;\usepackage{amsmath}&#10;\pagestyle{empty}&#10;\begin{document}&#10;&#10;&#10;\[&#10;p(v)=v\cdot x(v) - \int_0^v x(z)\,dz &#10;\]&#10;&#10;\end{document}"/>
  <p:tag name="IGUANATEXSIZE" val="32"/>
  <p:tag name="IGUANATEXCURSOR" val="12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17.4728"/>
  <p:tag name="LATEXADDIN" val="\documentclass{article}&#10;\usepackage{amsmath}&#10;\pagestyle{empty}&#10;\begin{document}&#10;&#10;&#10;\[&#10;x(v)&#10;\]&#10;&#10;\end{document}"/>
  <p:tag name="IGUANATEXSIZE" val="24"/>
  <p:tag name="IGUANATEXCURSOR" val="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5.49307"/>
  <p:tag name="LATEXADDIN" val="\documentclass{article}&#10;\usepackage{amsmath}&#10;\pagestyle{empty}&#10;\begin{document}&#10;&#10;&#10;\[&#10;v&#10;\]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41.99472"/>
  <p:tag name="LATEXADDIN" val="\documentclass{article}&#10;\usepackage{amsmath}&#10;\pagestyle{empty}&#10;\begin{document}&#10;&#10;&#10;\[&#10;1&#10;\]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3.24331"/>
  <p:tag name="LATEXADDIN" val="\documentclass{article}&#10;\usepackage{amsmath}&#10;\pagestyle{empty}&#10;\begin{document}&#10;&#10;&#10;\[&#10;0&#10;\]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17.4728"/>
  <p:tag name="LATEXADDIN" val="\documentclass{article}&#10;\usepackage{amsmath}&#10;\pagestyle{empty}&#10;\begin{document}&#10;&#10;&#10;\[&#10;x(v)&#10;\]&#10;&#10;\end{document}"/>
  <p:tag name="IGUANATEXSIZE" val="24"/>
  <p:tag name="IGUANATEXCURSOR" val="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267.342"/>
  <p:tag name="LATEXADDIN" val="\documentclass{article}&#10;\usepackage{amsmath}&#10;\pagestyle{empty}&#10;\begin{document}&#10;&#10;&#10;\[&#10;u(v,v)=v\cdot x(v) - p(v)&#10;\]&#10;&#10;\end{document}"/>
  <p:tag name="IGUANATEXSIZE" val="32"/>
  <p:tag name="IGUANATEXCURSOR" val="10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5.49307"/>
  <p:tag name="LATEXADDIN" val="\documentclass{article}&#10;\usepackage{amsmath}&#10;\pagestyle{empty}&#10;\begin{document}&#10;&#10;&#10;\[&#10;v&#10;\]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41.99472"/>
  <p:tag name="LATEXADDIN" val="\documentclass{article}&#10;\usepackage{amsmath}&#10;\pagestyle{empty}&#10;\begin{document}&#10;&#10;&#10;\[&#10;1&#10;\]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3.24331"/>
  <p:tag name="LATEXADDIN" val="\documentclass{article}&#10;\usepackage{amsmath}&#10;\pagestyle{empty}&#10;\begin{document}&#10;&#10;&#10;\[&#10;0&#10;\]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0.4612"/>
  <p:tag name="ORIGINALWIDTH" val="1514.061"/>
  <p:tag name="LATEXADDIN" val="\documentclass{article}&#10;\usepackage{amsmath}&#10;\pagestyle{empty}&#10;\begin{document}&#10;&#10;&#10;\[&#10;p(\check{v})=\check{v}\cdot x(\check{v})-\int_0^{\check{v}} x(z)\,dz&#10;\]&#10;&#10;\end{document}"/>
  <p:tag name="IGUANATEXSIZE" val="32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98985"/>
  <p:tag name="ORIGINALWIDTH" val="55.49307"/>
  <p:tag name="LATEXADDIN" val="\documentclass{article}&#10;\usepackage{amsmath}&#10;\pagestyle{empty}&#10;\begin{document}&#10;&#10;&#10;\[&#10;\check{v}&#10;\]&#10;&#10;\end{document}"/>
  <p:tag name="IGUANATEXSIZE" val="24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17.4728"/>
  <p:tag name="LATEXADDIN" val="\documentclass{article}&#10;\usepackage{amsmath}&#10;\pagestyle{empty}&#10;\begin{document}&#10;&#10;&#10;\[&#10;x(\check{v})&#10;\]&#10;&#10;\end{document}"/>
  <p:tag name="IGUANATEXSIZE" val="24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5.49307"/>
  <p:tag name="LATEXADDIN" val="\documentclass{article}&#10;\usepackage{amsmath}&#10;\pagestyle{empty}&#10;\begin{document}&#10;&#10;&#10;\[&#10;v&#10;\]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41.99472"/>
  <p:tag name="LATEXADDIN" val="\documentclass{article}&#10;\usepackage{amsmath}&#10;\pagestyle{empty}&#10;\begin{document}&#10;&#10;&#10;\[&#10;1&#10;\]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3.24331"/>
  <p:tag name="LATEXADDIN" val="\documentclass{article}&#10;\usepackage{amsmath}&#10;\pagestyle{empty}&#10;\begin{document}&#10;&#10;&#10;\[&#10;0&#10;\]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17.4728"/>
  <p:tag name="LATEXADDIN" val="\documentclass{article}&#10;\usepackage{amsmath}&#10;\pagestyle{empty}&#10;\begin{document}&#10;&#10;&#10;\[&#10;x(\check{v})&#10;\]&#10;&#10;\end{document}"/>
  <p:tag name="IGUANATEXSIZE" val="24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267.342"/>
  <p:tag name="LATEXADDIN" val="\documentclass{article}&#10;\usepackage{amsmath}&#10;\pagestyle{empty}&#10;\begin{document}&#10;&#10;&#10;\[&#10;u(v,\check{v})=v\cdot x(\check{v}) - p(\check{v})&#10;\]&#10;&#10;\end{document}"/>
  <p:tag name="IGUANATEXSIZE" val="32"/>
  <p:tag name="IGUANATEXCURSOR" val="1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98985"/>
  <p:tag name="ORIGINALWIDTH" val="55.49307"/>
  <p:tag name="LATEXADDIN" val="\documentclass{article}&#10;\usepackage{amsmath}&#10;\pagestyle{empty}&#10;\begin{document}&#10;&#10;&#10;\[&#10;\check{v}&#10;\]&#10;&#10;\end{document}"/>
  <p:tag name="IGUANATEXSIZE" val="24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17.4728"/>
  <p:tag name="LATEXADDIN" val="\documentclass{article}&#10;\usepackage{amsmath}&#10;\pagestyle{empty}&#10;\begin{document}&#10;&#10;&#10;\[&#10;x(\check{v})&#10;\]&#10;&#10;\end{document}"/>
  <p:tag name="IGUANATEXSIZE" val="24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5.49307"/>
  <p:tag name="LATEXADDIN" val="\documentclass{article}&#10;\usepackage{amsmath}&#10;\pagestyle{empty}&#10;\begin{document}&#10;&#10;&#10;\[&#10;v&#10;\]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41.99472"/>
  <p:tag name="LATEXADDIN" val="\documentclass{article}&#10;\usepackage{amsmath}&#10;\pagestyle{empty}&#10;\begin{document}&#10;&#10;&#10;\[&#10;1&#10;\]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3.24331"/>
  <p:tag name="LATEXADDIN" val="\documentclass{article}&#10;\usepackage{amsmath}&#10;\pagestyle{empty}&#10;\begin{document}&#10;&#10;&#10;\[&#10;0&#10;\]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079.115"/>
  <p:tag name="LATEXADDIN" val="\documentclass{article}&#10;\usepackage{amsmath}&#10;\usepackage{color}&#10;\pagestyle{empty}&#10;\begin{document}&#10;&#10;&#10;\[&#10;{\color{red}u(v,v)-u(v,\check{v})}&gt;0&#10;\]&#10;&#10;\end{document}"/>
  <p:tag name="IGUANATEXSIZE" val="32"/>
  <p:tag name="IGUANATEXCURSOR" val="14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98985"/>
  <p:tag name="ORIGINALWIDTH" val="55.49307"/>
  <p:tag name="LATEXADDIN" val="\documentclass{article}&#10;\usepackage{amsmath}&#10;\pagestyle{empty}&#10;\begin{document}&#10;&#10;&#10;\[&#10;\check{v}&#10;\]&#10;&#10;\end{document}"/>
  <p:tag name="IGUANATEXSIZE" val="24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17.4728"/>
  <p:tag name="LATEXADDIN" val="\documentclass{article}&#10;\usepackage{amsmath}&#10;\pagestyle{empty}&#10;\begin{document}&#10;&#10;&#10;\[&#10;x(\check{v})&#10;\]&#10;&#10;\end{document}"/>
  <p:tag name="IGUANATEXSIZE" val="24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17.4728"/>
  <p:tag name="LATEXADDIN" val="\documentclass{article}&#10;\usepackage{amsmath}&#10;\pagestyle{empty}&#10;\begin{document}&#10;&#10;&#10;\[&#10;x(v)&#10;\]&#10;&#10;\end{document}"/>
  <p:tag name="IGUANATEXSIZE" val="24"/>
  <p:tag name="IGUANATEXCURSOR" val="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98985"/>
  <p:tag name="ORIGINALWIDTH" val="55.49307"/>
  <p:tag name="LATEXADDIN" val="\documentclass{article}&#10;\usepackage{amsmath}&#10;\pagestyle{empty}&#10;\begin{document}&#10;&#10;&#10;\[&#10;\check{v}&#10;\]&#10;&#10;\end{document}"/>
  <p:tag name="IGUANATEXSIZE" val="24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0.4612"/>
  <p:tag name="ORIGINALWIDTH" val="1786.277"/>
  <p:tag name="LATEXADDIN" val="\documentclass{article}&#10;\usepackage{amsmath}&#10;\pagestyle{empty}&#10;\begin{document}&#10;&#10;\begin{align*}&#10;u(v,\check{v}) = v\cdot x(\check{v})-p(\check{v})\le u(v,v)\\&#10;u(\check{v},v) = \check{v}\cdot x(v)-p(v)\le &#10;u(\check{v},\check{v})&#10;\end{align*}&#10;&#10;&#10;\end{document}"/>
  <p:tag name="IGUANATEXSIZE" val="28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0.4612"/>
  <p:tag name="ORIGINALWIDTH" val="1786.277"/>
  <p:tag name="LATEXADDIN" val="\documentclass{article}&#10;\usepackage{amsmath}&#10;\pagestyle{empty}&#10;\begin{document}&#10;&#10;\begin{align*}&#10;u(v,\check{v}) = v\cdot x(\check{v})-p(\check{v})\le u(v,v)\\&#10;u(\check{v},v) = \check{v}\cdot x(v)-p(v)\le &#10;u(\check{v},\check{v})&#10;\end{align*}&#10;&#10;&#10;\end{document}"/>
  <p:tag name="IGUANATEXSIZE" val="28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5.49307"/>
  <p:tag name="LATEXADDIN" val="\documentclass{article}&#10;\usepackage{amsmath}&#10;\pagestyle{empty}&#10;\begin{document}&#10;&#10;&#10;\[&#10;v&#10;\]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41.99472"/>
  <p:tag name="LATEXADDIN" val="\documentclass{article}&#10;\usepackage{amsmath}&#10;\pagestyle{empty}&#10;\begin{document}&#10;&#10;&#10;\[&#10;1&#10;\]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3.24331"/>
  <p:tag name="LATEXADDIN" val="\documentclass{article}&#10;\usepackage{amsmath}&#10;\pagestyle{empty}&#10;\begin{document}&#10;&#10;&#10;\[&#10;0&#10;\]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530.559"/>
  <p:tag name="LATEXADDIN" val="\documentclass{article}&#10;\usepackage{amsmath}&#10;\usepackage{color}&#10;\usepackage[dvipsnames]{xcolor}&#10;\pagestyle{empty}&#10;\begin{document}&#10;&#10;&#10;\[&#10;{\color{PineGreen}v(x(v)-x(\check{v}))}\ge p(v)-p(\check{v})&#10;\]&#10;&#10;\end{document}"/>
  <p:tag name="IGUANATEXSIZE" val="32"/>
  <p:tag name="IGUANATEXCURSOR" val="1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98985"/>
  <p:tag name="ORIGINALWIDTH" val="55.49307"/>
  <p:tag name="LATEXADDIN" val="\documentclass{article}&#10;\usepackage{amsmath}&#10;\pagestyle{empty}&#10;\begin{document}&#10;&#10;&#10;\[&#10;\check{v}&#10;\]&#10;&#10;\end{document}"/>
  <p:tag name="IGUANATEXSIZE" val="24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17.4728"/>
  <p:tag name="LATEXADDIN" val="\documentclass{article}&#10;\usepackage{amsmath}&#10;\pagestyle{empty}&#10;\begin{document}&#10;&#10;&#10;\[&#10;x(\check{v})&#10;\]&#10;&#10;\end{document}"/>
  <p:tag name="IGUANATEXSIZE" val="24"/>
  <p:tag name="IGUANATEXCURSOR" val="9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17.4728"/>
  <p:tag name="LATEXADDIN" val="\documentclass{article}&#10;\usepackage{amsmath}&#10;\pagestyle{empty}&#10;\begin{document}&#10;&#10;&#10;\[&#10;x(v)&#10;\]&#10;&#10;\end{document}"/>
  <p:tag name="IGUANATEXSIZE" val="24"/>
  <p:tag name="IGUANATEXCURSOR" val="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5.49307"/>
  <p:tag name="LATEXADDIN" val="\documentclass{article}&#10;\usepackage{amsmath}&#10;\pagestyle{empty}&#10;\begin{document}&#10;&#10;&#10;\[&#10;v&#10;\]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5.49307"/>
  <p:tag name="LATEXADDIN" val="\documentclass{article}&#10;\usepackage{amsmath}&#10;\pagestyle{empty}&#10;\begin{document}&#10;&#10;&#10;\[&#10;v&#10;\]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41.99472"/>
  <p:tag name="LATEXADDIN" val="\documentclass{article}&#10;\usepackage{amsmath}&#10;\pagestyle{empty}&#10;\begin{document}&#10;&#10;&#10;\[&#10;1&#10;\]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3.24331"/>
  <p:tag name="LATEXADDIN" val="\documentclass{article}&#10;\usepackage{amsmath}&#10;\pagestyle{empty}&#10;\begin{document}&#10;&#10;&#10;\[&#10;0&#10;\]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530.559"/>
  <p:tag name="LATEXADDIN" val="\documentclass{article}&#10;\usepackage{amsmath}&#10;\usepackage{color}&#10;\usepackage[dvipsnames]{xcolor}&#10;\pagestyle{empty}&#10;\begin{document}&#10;&#10;&#10;\[&#10;{\color{blue}\check{v}(x(v)-x(\check{v}))}\le p(v)-p(\check{v})&#10;\]&#10;&#10;\end{document}"/>
  <p:tag name="IGUANATEXSIZE" val="32"/>
  <p:tag name="IGUANATEXCURSOR" val="1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98985"/>
  <p:tag name="ORIGINALWIDTH" val="55.49307"/>
  <p:tag name="LATEXADDIN" val="\documentclass{article}&#10;\usepackage{amsmath}&#10;\pagestyle{empty}&#10;\begin{document}&#10;&#10;&#10;\[&#10;\check{v}&#10;\]&#10;&#10;\end{document}"/>
  <p:tag name="IGUANATEXSIZE" val="24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17.4728"/>
  <p:tag name="LATEXADDIN" val="\documentclass{article}&#10;\usepackage{amsmath}&#10;\pagestyle{empty}&#10;\begin{document}&#10;&#10;&#10;\[&#10;x(\check{v})&#10;\]&#10;&#10;\end{document}"/>
  <p:tag name="IGUANATEXSIZE" val="24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17.4728"/>
  <p:tag name="LATEXADDIN" val="\documentclass{article}&#10;\usepackage{amsmath}&#10;\pagestyle{empty}&#10;\begin{document}&#10;&#10;&#10;\[&#10;x(v)&#10;\]&#10;&#10;\end{document}"/>
  <p:tag name="IGUANATEXSIZE" val="24"/>
  <p:tag name="IGUANATEXCURSOR" val="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5.49307"/>
  <p:tag name="LATEXADDIN" val="\documentclass{article}&#10;\usepackage{amsmath}&#10;\pagestyle{empty}&#10;\begin{document}&#10;&#10;&#10;\[&#10;v&#10;\]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41.99472"/>
  <p:tag name="LATEXADDIN" val="\documentclass{article}&#10;\usepackage{amsmath}&#10;\pagestyle{empty}&#10;\begin{document}&#10;&#10;&#10;\[&#10;1&#10;\]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3.24331"/>
  <p:tag name="LATEXADDIN" val="\documentclass{article}&#10;\usepackage{amsmath}&#10;\pagestyle{empty}&#10;\begin{document}&#10;&#10;&#10;\[&#10;0&#10;\]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476.19"/>
  <p:tag name="LATEXADDIN" val="\documentclass{article}&#10;\usepackage{amsmath}&#10;\usepackage{color}&#10;\usepackage[dvipsnames]{xcolor}&#10;\pagestyle{empty}&#10;\begin{document}&#10;&#10;&#10;\[&#10;{\color{PineGreen}v(x(v)-x(\check{v}))}\ge p(v)-p(\check{v})&#10;\ge {\color{blue}\check{v}(x(v)-x(\check{v}))}&#10;\]&#10;&#10;\end{document}"/>
  <p:tag name="IGUANATEXSIZE" val="28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41.99472"/>
  <p:tag name="LATEXADDIN" val="\documentclass{article}&#10;\usepackage{amsmath}&#10;\pagestyle{empty}&#10;\begin{document}&#10;&#10;&#10;\[&#10;1&#10;\]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98985"/>
  <p:tag name="ORIGINALWIDTH" val="55.49307"/>
  <p:tag name="LATEXADDIN" val="\documentclass{article}&#10;\usepackage{amsmath}&#10;\pagestyle{empty}&#10;\begin{document}&#10;&#10;&#10;\[&#10;\check{v}&#10;\]&#10;&#10;\end{document}"/>
  <p:tag name="IGUANATEXSIZE" val="24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17.4728"/>
  <p:tag name="LATEXADDIN" val="\documentclass{article}&#10;\usepackage{amsmath}&#10;\pagestyle{empty}&#10;\begin{document}&#10;&#10;&#10;\[&#10;x(\check{v})&#10;\]&#10;&#10;\end{document}"/>
  <p:tag name="IGUANATEXSIZE" val="24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17.4728"/>
  <p:tag name="LATEXADDIN" val="\documentclass{article}&#10;\usepackage{amsmath}&#10;\pagestyle{empty}&#10;\begin{document}&#10;&#10;&#10;\[&#10;x(v)&#10;\]&#10;&#10;\end{document}"/>
  <p:tag name="IGUANATEXSIZE" val="24"/>
  <p:tag name="IGUANATEXCURSOR" val="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5.49307"/>
  <p:tag name="LATEXADDIN" val="\documentclass{article}&#10;\usepackage{amsmath}&#10;\pagestyle{empty}&#10;\begin{document}&#10;&#10;&#10;\[&#10;v&#10;\]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41.99472"/>
  <p:tag name="LATEXADDIN" val="\documentclass{article}&#10;\usepackage{amsmath}&#10;\pagestyle{empty}&#10;\begin{document}&#10;&#10;&#10;\[&#10;1&#10;\]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3.24331"/>
  <p:tag name="LATEXADDIN" val="\documentclass{article}&#10;\usepackage{amsmath}&#10;\pagestyle{empty}&#10;\begin{document}&#10;&#10;&#10;\[&#10;0&#10;\]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93.1758"/>
  <p:tag name="LATEXADDIN" val="\documentclass{article}&#10;\usepackage{amsmath}&#10;\usepackage{color}&#10;\pagestyle{empty}&#10;\begin{document}&#10;&#10;&#10;\[&#10;{\color{red}p(v)-p(\check{v})}&#10;\]&#10;&#10;\end{document}"/>
  <p:tag name="IGUANATEXSIZE" val="32"/>
  <p:tag name="IGUANATEXCURSOR" val="13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98985"/>
  <p:tag name="ORIGINALWIDTH" val="55.49307"/>
  <p:tag name="LATEXADDIN" val="\documentclass{article}&#10;\usepackage{amsmath}&#10;\pagestyle{empty}&#10;\begin{document}&#10;&#10;&#10;\[&#10;\check{v}&#10;\]&#10;&#10;\end{document}"/>
  <p:tag name="IGUANATEXSIZE" val="24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17.4728"/>
  <p:tag name="LATEXADDIN" val="\documentclass{article}&#10;\usepackage{amsmath}&#10;\pagestyle{empty}&#10;\begin{document}&#10;&#10;&#10;\[&#10;x(\check{v})&#10;\]&#10;&#10;\end{document}"/>
  <p:tag name="IGUANATEXSIZE" val="24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17.4728"/>
  <p:tag name="LATEXADDIN" val="\documentclass{article}&#10;\usepackage{amsmath}&#10;\pagestyle{empty}&#10;\begin{document}&#10;&#10;&#10;\[&#10;x(v)&#10;\]&#10;&#10;\end{document}"/>
  <p:tag name="IGUANATEXSIZE" val="24"/>
  <p:tag name="IGUANATEXCURSOR" val="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3.24331"/>
  <p:tag name="LATEXADDIN" val="\documentclass{article}&#10;\usepackage{amsmath}&#10;\pagestyle{empty}&#10;\begin{document}&#10;&#10;&#10;\[&#10;0&#10;\]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17.4728"/>
  <p:tag name="LATEXADDIN" val="\documentclass{article}&#10;\usepackage{amsmath}&#10;\pagestyle{empty}&#10;\begin{document}&#10;&#10;&#10;\[&#10;x(v)&#10;\]&#10;&#10;\end{document}"/>
  <p:tag name="IGUANATEXSIZE" val="24"/>
  <p:tag name="IGUANATEXCURSOR" val="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5.49307"/>
  <p:tag name="LATEXADDIN" val="\documentclass{article}&#10;\usepackage{amsmath}&#10;\pagestyle{empty}&#10;\begin{document}&#10;&#10;&#10;\[&#10;v&#10;\]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41.99472"/>
  <p:tag name="LATEXADDIN" val="\documentclass{article}&#10;\usepackage{amsmath}&#10;\pagestyle{empty}&#10;\begin{document}&#10;&#10;&#10;\[&#10;1&#10;\]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3.24331"/>
  <p:tag name="LATEXADDIN" val="\documentclass{article}&#10;\usepackage{amsmath}&#10;\pagestyle{empty}&#10;\begin{document}&#10;&#10;&#10;\[&#10;0&#10;\]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4635"/>
  <p:tag name="ORIGINALWIDTH" val="1871.016"/>
  <p:tag name="LATEXADDIN" val="\documentclass{article}&#10;\usepackage{amsmath}&#10;\usepackage{color}&#10;\pagestyle{empty}&#10;\begin{document}&#10;&#10;&#10;\[&#10;{\color{red}p(v)-p(0)}=v\cdot x(v)-{\color{blue}\int_0^v x(z)\mathrm{d}z}&#10;\]&#10;&#10;\end{document}"/>
  <p:tag name="IGUANATEXSIZE" val="32"/>
  <p:tag name="IGUANATEXCURSOR" val="1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2991.376"/>
  <p:tag name="LATEXADDIN" val="\documentclass{article}&#10;\usepackage{amsmath}&#10;\pagestyle{empty}&#10;\begin{document}&#10;&#10;\[&#10;p_i(v_i,\mathbf{v}_{-i})=&#10;\begin{cases}&#10;\hat{v}_i(\mathbf{v}_{-i}) &amp; &#10;\text{ if } x_i(v_i,\mathbf{v}_{-i})=1 \\&#10;0 &amp; \text{ otherwise }&#10;\end{cases}&#10;+p_i(0,\mathbf{v}_{-i}).&#10;\]&#10;&#10;&#10;&#10;\end{document}"/>
  <p:tag name="IGUANATEXSIZE" val="24"/>
  <p:tag name="IGUANATEXCURSOR" val="2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17.4728"/>
  <p:tag name="LATEXADDIN" val="\documentclass{article}&#10;\usepackage{amsmath}&#10;\pagestyle{empty}&#10;\begin{document}&#10;&#10;&#10;\[&#10;x(v)&#10;\]&#10;&#10;\end{document}"/>
  <p:tag name="IGUANATEXSIZE" val="24"/>
  <p:tag name="IGUANATEXCURSOR" val="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C00000"/>
      </a:accent3>
      <a:accent4>
        <a:srgbClr val="01AF05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40340</TotalTime>
  <Words>1748</Words>
  <Application>Microsoft Macintosh PowerPoint</Application>
  <PresentationFormat>On-screen Show (4:3)</PresentationFormat>
  <Paragraphs>244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Cambria Math</vt:lpstr>
      <vt:lpstr>Office Theme</vt:lpstr>
      <vt:lpstr>Аукционы с Одномерными Участниками </vt:lpstr>
      <vt:lpstr>Этапы Баесовской игры</vt:lpstr>
      <vt:lpstr>Игры с одномерными игроками</vt:lpstr>
      <vt:lpstr>Игры с одномерными игроками</vt:lpstr>
      <vt:lpstr>Баесовское равновесие Нэша (BNE)</vt:lpstr>
      <vt:lpstr>Характеризация BNE</vt:lpstr>
      <vt:lpstr>План Доказательства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План Доказательства</vt:lpstr>
      <vt:lpstr>Монотонность</vt:lpstr>
      <vt:lpstr>План Доказательства</vt:lpstr>
      <vt:lpstr>Платежное тождество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Характеризация BNE: послесловие </vt:lpstr>
      <vt:lpstr>Характеризация BNE</vt:lpstr>
      <vt:lpstr>Характеризация: DSE </vt:lpstr>
      <vt:lpstr>Не случайные игры</vt:lpstr>
      <vt:lpstr>Принцип эквивалентности прибыли</vt:lpstr>
      <vt:lpstr>Применение принципа эквивалентности прибыли</vt:lpstr>
      <vt:lpstr>Применение принципа эквивалентности прибыли</vt:lpstr>
      <vt:lpstr> Принцип Открытого Участия</vt:lpstr>
      <vt:lpstr> Механизм прямого раскрытия</vt:lpstr>
      <vt:lpstr> Принцип Открытого Участия</vt:lpstr>
      <vt:lpstr>Вопросы?</vt:lpstr>
      <vt:lpstr>Пример: Position auction</vt:lpstr>
      <vt:lpstr>Пример: Position auction</vt:lpstr>
      <vt:lpstr>Пример: Position auction</vt:lpstr>
      <vt:lpstr>Example: Position auction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Algorithmic Mechanism Design</dc:title>
  <dc:creator>Brendan Lucier</dc:creator>
  <cp:lastModifiedBy>Microsoft Office User</cp:lastModifiedBy>
  <cp:revision>1510</cp:revision>
  <cp:lastPrinted>2012-05-18T12:50:28Z</cp:lastPrinted>
  <dcterms:created xsi:type="dcterms:W3CDTF">2010-05-06T17:54:24Z</dcterms:created>
  <dcterms:modified xsi:type="dcterms:W3CDTF">2021-12-11T14:13:04Z</dcterms:modified>
</cp:coreProperties>
</file>